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 standalone="yes"?>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0058400" cy="7772400"/>
  <p:notesSz cx="10058400" cy="7772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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/Relationships>

</file>

<file path=ppt/slides/_rels/slide1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jpg"/><Relationship Id="rId4" Type="http://schemas.openxmlformats.org/officeDocument/2006/relationships/image" Target="../media/image63.jpg"/><Relationship Id="rId5" Type="http://schemas.openxmlformats.org/officeDocument/2006/relationships/image" Target="../media/image64.jpg"/></Relationships>

</file>

<file path=ppt/slides/_rels/slide1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jpg"/><Relationship Id="rId4" Type="http://schemas.openxmlformats.org/officeDocument/2006/relationships/image" Target="../media/image67.jpg"/></Relationships>

</file>

<file path=ppt/slides/_rels/slide1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jpg"/><Relationship Id="rId3" Type="http://schemas.openxmlformats.org/officeDocument/2006/relationships/image" Target="../media/image69.png"/><Relationship Id="rId4" Type="http://schemas.openxmlformats.org/officeDocument/2006/relationships/image" Target="../media/image70.jpg"/></Relationships>

</file>

<file path=ppt/slides/_rels/slide1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jpg"/><Relationship Id="rId3" Type="http://schemas.openxmlformats.org/officeDocument/2006/relationships/image" Target="../media/image72.png"/><Relationship Id="rId4" Type="http://schemas.openxmlformats.org/officeDocument/2006/relationships/image" Target="../media/image73.jpg"/></Relationships>

</file>

<file path=ppt/slides/_rels/slide1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jpg"/><Relationship Id="rId3" Type="http://schemas.openxmlformats.org/officeDocument/2006/relationships/image" Target="../media/image75.png"/><Relationship Id="rId4" Type="http://schemas.openxmlformats.org/officeDocument/2006/relationships/image" Target="../media/image76.jpg"/><Relationship Id="rId5" Type="http://schemas.openxmlformats.org/officeDocument/2006/relationships/image" Target="../media/image77.jpg"/><Relationship Id="rId6" Type="http://schemas.openxmlformats.org/officeDocument/2006/relationships/image" Target="../media/image78.png"/></Relationships>

</file>

<file path=ppt/slides/_rels/slide1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jpg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

</file>

<file path=ppt/slides/_rels/slide1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jpg"/><Relationship Id="rId4" Type="http://schemas.openxmlformats.org/officeDocument/2006/relationships/image" Target="../media/image84.jp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jp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jpg"/><Relationship Id="rId15" Type="http://schemas.openxmlformats.org/officeDocument/2006/relationships/image" Target="../media/image95.png"/><Relationship Id="rId16" Type="http://schemas.openxmlformats.org/officeDocument/2006/relationships/image" Target="../media/image96.png"/><Relationship Id="rId17" Type="http://schemas.openxmlformats.org/officeDocument/2006/relationships/image" Target="../media/image97.png"/><Relationship Id="rId18" Type="http://schemas.openxmlformats.org/officeDocument/2006/relationships/image" Target="../media/image98.png"/><Relationship Id="rId19" Type="http://schemas.openxmlformats.org/officeDocument/2006/relationships/image" Target="../media/image99.jpg"/></Relationships>

</file>

<file path=ppt/slides/_rels/slide1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jpg"/><Relationship Id="rId3" Type="http://schemas.openxmlformats.org/officeDocument/2006/relationships/image" Target="../media/image101.png"/><Relationship Id="rId4" Type="http://schemas.openxmlformats.org/officeDocument/2006/relationships/image" Target="../media/image102.png"/></Relationships>

</file>

<file path=ppt/slides/_rels/slide1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jpg"/><Relationship Id="rId3" Type="http://schemas.openxmlformats.org/officeDocument/2006/relationships/image" Target="../media/image104.png"/><Relationship Id="rId4" Type="http://schemas.openxmlformats.org/officeDocument/2006/relationships/image" Target="../media/image105.jpg"/><Relationship Id="rId5" Type="http://schemas.openxmlformats.org/officeDocument/2006/relationships/image" Target="../media/image106.jpg"/></Relationships>

</file>

<file path=ppt/slides/_rels/slide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Relationship Id="rId3" Type="http://schemas.openxmlformats.org/officeDocument/2006/relationships/image" Target="../media/image10.png"/><Relationship Id="rId4" Type="http://schemas.openxmlformats.org/officeDocument/2006/relationships/image" Target="../media/image11.jpg"/></Relationships>

</file>

<file path=ppt/slides/_rels/slide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Relationship Id="rId4" Type="http://schemas.openxmlformats.org/officeDocument/2006/relationships/image" Target="../media/image14.jpg"/></Relationships>

</file>

<file path=ppt/slides/_rels/slide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png"/></Relationships>

</file>

<file path=ppt/slides/_rels/slide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/Relationships>

</file>

<file path=ppt/slides/_rels/slide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png"/></Relationships>

</file>

<file path=ppt/slides/_rels/slide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Relationship Id="rId3" Type="http://schemas.openxmlformats.org/officeDocument/2006/relationships/image" Target="../media/image28.png"/><Relationship Id="rId4" Type="http://schemas.openxmlformats.org/officeDocument/2006/relationships/image" Target="../media/image29.jp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jp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jp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/Relationships>

</file>

<file path=ppt/slides/_rels/slide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jpg"/><Relationship Id="rId4" Type="http://schemas.openxmlformats.org/officeDocument/2006/relationships/image" Target="../media/image41.jpg"/><Relationship Id="rId5" Type="http://schemas.openxmlformats.org/officeDocument/2006/relationships/image" Target="../media/image42.png"/><Relationship Id="rId6" Type="http://schemas.openxmlformats.org/officeDocument/2006/relationships/image" Target="../media/image43.jpg"/><Relationship Id="rId7" Type="http://schemas.openxmlformats.org/officeDocument/2006/relationships/image" Target="../media/image44.png"/><Relationship Id="rId8" Type="http://schemas.openxmlformats.org/officeDocument/2006/relationships/image" Target="../media/image45.jpg"/><Relationship Id="rId9" Type="http://schemas.openxmlformats.org/officeDocument/2006/relationships/image" Target="../media/image46.png"/><Relationship Id="rId10" Type="http://schemas.openxmlformats.org/officeDocument/2006/relationships/image" Target="../media/image47.jpg"/><Relationship Id="rId11" Type="http://schemas.openxmlformats.org/officeDocument/2006/relationships/image" Target="../media/image48.png"/><Relationship Id="rId12" Type="http://schemas.openxmlformats.org/officeDocument/2006/relationships/image" Target="../media/image49.jpg"/><Relationship Id="rId13" Type="http://schemas.openxmlformats.org/officeDocument/2006/relationships/image" Target="../media/image50.png"/><Relationship Id="rId14" Type="http://schemas.openxmlformats.org/officeDocument/2006/relationships/image" Target="../media/image51.jpg"/></Relationships>

</file>

<file path=ppt/slides/_rels/slide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jpg"/><Relationship Id="rId4" Type="http://schemas.openxmlformats.org/officeDocument/2006/relationships/image" Target="../media/image54.jp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/Relationships>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457200" y="6019799"/>
            <a:ext cx="8733282" cy="243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2398776" y="2522981"/>
            <a:ext cx="7202424" cy="3477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2115312" y="4979670"/>
            <a:ext cx="1289304" cy="8694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864108" y="4979670"/>
            <a:ext cx="1214628" cy="861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3453384" y="4979670"/>
            <a:ext cx="1289303" cy="8610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812791" y="4979670"/>
            <a:ext cx="1181100" cy="8610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067806" y="4979669"/>
            <a:ext cx="1376933" cy="8610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914400" y="2000249"/>
            <a:ext cx="8686800" cy="171450"/>
          </a:xfrm>
          <a:custGeom>
            <a:avLst/>
            <a:gdLst/>
            <a:ahLst/>
            <a:cxnLst/>
            <a:rect l="l" t="t" r="r" b="b"/>
            <a:pathLst>
              <a:path w="8686800" h="171450">
                <a:moveTo>
                  <a:pt x="0" y="0"/>
                </a:moveTo>
                <a:lnTo>
                  <a:pt x="113538" y="58674"/>
                </a:lnTo>
                <a:lnTo>
                  <a:pt x="6374130" y="58674"/>
                </a:lnTo>
                <a:lnTo>
                  <a:pt x="6592824" y="171450"/>
                </a:lnTo>
                <a:lnTo>
                  <a:pt x="8676894" y="171450"/>
                </a:lnTo>
                <a:lnTo>
                  <a:pt x="8686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909828" y="1995677"/>
            <a:ext cx="8696706" cy="181356"/>
          </a:xfrm>
          <a:custGeom>
            <a:avLst/>
            <a:gdLst/>
            <a:ahLst/>
            <a:cxnLst/>
            <a:rect l="l" t="t" r="r" b="b"/>
            <a:pathLst>
              <a:path w="8696706" h="181356">
                <a:moveTo>
                  <a:pt x="4571" y="9906"/>
                </a:moveTo>
                <a:lnTo>
                  <a:pt x="761" y="1524"/>
                </a:lnTo>
                <a:lnTo>
                  <a:pt x="0" y="6096"/>
                </a:lnTo>
                <a:lnTo>
                  <a:pt x="3047" y="9144"/>
                </a:lnTo>
                <a:lnTo>
                  <a:pt x="115823" y="67818"/>
                </a:lnTo>
                <a:lnTo>
                  <a:pt x="4571" y="9906"/>
                </a:lnTo>
                <a:close/>
              </a:path>
              <a:path w="8696706" h="181356">
                <a:moveTo>
                  <a:pt x="8691372" y="9905"/>
                </a:moveTo>
                <a:lnTo>
                  <a:pt x="8686800" y="4571"/>
                </a:lnTo>
                <a:lnTo>
                  <a:pt x="8686468" y="9906"/>
                </a:lnTo>
                <a:lnTo>
                  <a:pt x="8676416" y="171449"/>
                </a:lnTo>
                <a:lnTo>
                  <a:pt x="8681466" y="171449"/>
                </a:lnTo>
                <a:lnTo>
                  <a:pt x="8691372" y="9905"/>
                </a:lnTo>
                <a:close/>
              </a:path>
              <a:path w="8696706" h="181356">
                <a:moveTo>
                  <a:pt x="8683752" y="181355"/>
                </a:moveTo>
                <a:lnTo>
                  <a:pt x="8686038" y="176783"/>
                </a:lnTo>
                <a:lnTo>
                  <a:pt x="8676132" y="176021"/>
                </a:lnTo>
                <a:lnTo>
                  <a:pt x="6599682" y="172211"/>
                </a:lnTo>
                <a:lnTo>
                  <a:pt x="6597396" y="171449"/>
                </a:lnTo>
                <a:lnTo>
                  <a:pt x="6595872" y="180593"/>
                </a:lnTo>
                <a:lnTo>
                  <a:pt x="6597396" y="181355"/>
                </a:lnTo>
                <a:lnTo>
                  <a:pt x="8683752" y="181355"/>
                </a:lnTo>
                <a:close/>
              </a:path>
              <a:path w="8696706" h="181356">
                <a:moveTo>
                  <a:pt x="118921" y="58673"/>
                </a:moveTo>
                <a:lnTo>
                  <a:pt x="24552" y="9905"/>
                </a:lnTo>
                <a:lnTo>
                  <a:pt x="118109" y="58674"/>
                </a:lnTo>
                <a:lnTo>
                  <a:pt x="118921" y="58673"/>
                </a:lnTo>
                <a:close/>
              </a:path>
              <a:path w="8696706" h="181356">
                <a:moveTo>
                  <a:pt x="6597396" y="171449"/>
                </a:moveTo>
                <a:lnTo>
                  <a:pt x="6599682" y="172211"/>
                </a:lnTo>
                <a:lnTo>
                  <a:pt x="8676132" y="176021"/>
                </a:lnTo>
                <a:lnTo>
                  <a:pt x="8686038" y="176783"/>
                </a:lnTo>
                <a:lnTo>
                  <a:pt x="8691372" y="91059"/>
                </a:lnTo>
                <a:lnTo>
                  <a:pt x="8691372" y="0"/>
                </a:lnTo>
                <a:lnTo>
                  <a:pt x="4571" y="0"/>
                </a:lnTo>
                <a:lnTo>
                  <a:pt x="6857" y="762"/>
                </a:lnTo>
                <a:lnTo>
                  <a:pt x="24552" y="9905"/>
                </a:lnTo>
                <a:lnTo>
                  <a:pt x="8686468" y="9906"/>
                </a:lnTo>
                <a:lnTo>
                  <a:pt x="8686800" y="4571"/>
                </a:lnTo>
                <a:lnTo>
                  <a:pt x="8691372" y="9905"/>
                </a:lnTo>
                <a:lnTo>
                  <a:pt x="8681466" y="171449"/>
                </a:lnTo>
                <a:lnTo>
                  <a:pt x="6598204" y="171449"/>
                </a:lnTo>
                <a:lnTo>
                  <a:pt x="6380988" y="59435"/>
                </a:lnTo>
                <a:lnTo>
                  <a:pt x="6378702" y="67817"/>
                </a:lnTo>
                <a:lnTo>
                  <a:pt x="6376416" y="67817"/>
                </a:lnTo>
                <a:lnTo>
                  <a:pt x="6595872" y="180593"/>
                </a:lnTo>
                <a:lnTo>
                  <a:pt x="6597396" y="171449"/>
                </a:lnTo>
                <a:close/>
              </a:path>
              <a:path w="8696706" h="181356">
                <a:moveTo>
                  <a:pt x="6378702" y="67817"/>
                </a:moveTo>
                <a:lnTo>
                  <a:pt x="6380988" y="59435"/>
                </a:lnTo>
                <a:lnTo>
                  <a:pt x="6378702" y="58673"/>
                </a:lnTo>
                <a:lnTo>
                  <a:pt x="120395" y="59436"/>
                </a:lnTo>
                <a:lnTo>
                  <a:pt x="115823" y="67818"/>
                </a:lnTo>
                <a:lnTo>
                  <a:pt x="6378702" y="67817"/>
                </a:lnTo>
                <a:close/>
              </a:path>
              <a:path w="8696706" h="181356">
                <a:moveTo>
                  <a:pt x="120395" y="59436"/>
                </a:moveTo>
                <a:lnTo>
                  <a:pt x="6378702" y="58673"/>
                </a:lnTo>
                <a:lnTo>
                  <a:pt x="118109" y="58674"/>
                </a:lnTo>
                <a:lnTo>
                  <a:pt x="24552" y="9905"/>
                </a:lnTo>
                <a:lnTo>
                  <a:pt x="6857" y="762"/>
                </a:lnTo>
                <a:lnTo>
                  <a:pt x="4571" y="0"/>
                </a:lnTo>
                <a:lnTo>
                  <a:pt x="761" y="1524"/>
                </a:lnTo>
                <a:lnTo>
                  <a:pt x="4571" y="9906"/>
                </a:lnTo>
                <a:lnTo>
                  <a:pt x="115823" y="67818"/>
                </a:lnTo>
                <a:lnTo>
                  <a:pt x="120395" y="59436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8763000" y="1399794"/>
            <a:ext cx="689521" cy="58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74852" y="3337310"/>
            <a:ext cx="1101488" cy="4315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50"/>
              </a:lnSpc>
              <a:spcBef>
                <a:spcPts val="167"/>
              </a:spcBef>
            </a:pPr>
            <a:r>
              <a:rPr dirty="0" smtClean="0" baseline="1950" sz="4800" spc="0" b="1">
                <a:latin typeface="Tw Cen MT Condensed"/>
                <a:cs typeface="Tw Cen MT Condensed"/>
              </a:rPr>
              <a:t>SISTEM</a:t>
            </a:r>
            <a:endParaRPr sz="3200">
              <a:latin typeface="Tw Cen MT Condensed"/>
              <a:cs typeface="Tw Cen MT Condense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79894" y="3337310"/>
            <a:ext cx="1997004" cy="4315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50"/>
              </a:lnSpc>
              <a:spcBef>
                <a:spcPts val="167"/>
              </a:spcBef>
            </a:pPr>
            <a:r>
              <a:rPr dirty="0" smtClean="0" baseline="1950" sz="4800" spc="0" b="1">
                <a:latin typeface="Tw Cen MT Condensed"/>
                <a:cs typeface="Tw Cen MT Condensed"/>
              </a:rPr>
              <a:t>MONI</a:t>
            </a:r>
            <a:r>
              <a:rPr dirty="0" smtClean="0" baseline="1950" sz="4800" spc="-54" b="1">
                <a:latin typeface="Tw Cen MT Condensed"/>
                <a:cs typeface="Tw Cen MT Condensed"/>
              </a:rPr>
              <a:t>T</a:t>
            </a:r>
            <a:r>
              <a:rPr dirty="0" smtClean="0" baseline="1950" sz="4800" spc="0" b="1">
                <a:latin typeface="Tw Cen MT Condensed"/>
                <a:cs typeface="Tw Cen MT Condensed"/>
              </a:rPr>
              <a:t>ORING</a:t>
            </a:r>
            <a:endParaRPr sz="3200">
              <a:latin typeface="Tw Cen MT Condensed"/>
              <a:cs typeface="Tw Cen MT Condense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78010" y="3337310"/>
            <a:ext cx="1208181" cy="4315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50"/>
              </a:lnSpc>
              <a:spcBef>
                <a:spcPts val="167"/>
              </a:spcBef>
            </a:pPr>
            <a:r>
              <a:rPr dirty="0" smtClean="0" baseline="1950" sz="4800" spc="0" b="1">
                <a:latin typeface="Tw Cen MT Condensed"/>
                <a:cs typeface="Tw Cen MT Condensed"/>
              </a:rPr>
              <a:t>LIFTING</a:t>
            </a:r>
            <a:endParaRPr sz="3200">
              <a:latin typeface="Tw Cen MT Condensed"/>
              <a:cs typeface="Tw Cen MT Condense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89462" y="3337310"/>
            <a:ext cx="1253180" cy="4315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50"/>
              </a:lnSpc>
              <a:spcBef>
                <a:spcPts val="167"/>
              </a:spcBef>
            </a:pPr>
            <a:r>
              <a:rPr dirty="0" smtClean="0" baseline="1950" sz="4800" spc="0" b="1">
                <a:latin typeface="Tw Cen MT Condensed"/>
                <a:cs typeface="Tw Cen MT Condensed"/>
              </a:rPr>
              <a:t>MIN</a:t>
            </a:r>
            <a:r>
              <a:rPr dirty="0" smtClean="0" baseline="1950" sz="4800" spc="-109" b="1">
                <a:latin typeface="Tw Cen MT Condensed"/>
                <a:cs typeface="Tw Cen MT Condensed"/>
              </a:rPr>
              <a:t>Y</a:t>
            </a:r>
            <a:r>
              <a:rPr dirty="0" smtClean="0" baseline="1950" sz="4800" spc="0" b="1">
                <a:latin typeface="Tw Cen MT Condensed"/>
                <a:cs typeface="Tw Cen MT Condensed"/>
              </a:rPr>
              <a:t>AK</a:t>
            </a:r>
            <a:endParaRPr sz="3200">
              <a:latin typeface="Tw Cen MT Condensed"/>
              <a:cs typeface="Tw Cen MT Condense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45997" y="3337310"/>
            <a:ext cx="707356" cy="4315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50"/>
              </a:lnSpc>
              <a:spcBef>
                <a:spcPts val="167"/>
              </a:spcBef>
            </a:pPr>
            <a:r>
              <a:rPr dirty="0" smtClean="0" baseline="1950" sz="4800" spc="-75" b="1">
                <a:latin typeface="Tw Cen MT Condensed"/>
                <a:cs typeface="Tw Cen MT Condensed"/>
              </a:rPr>
              <a:t>D</a:t>
            </a:r>
            <a:r>
              <a:rPr dirty="0" smtClean="0" baseline="1950" sz="4800" spc="4" b="1">
                <a:latin typeface="Tw Cen MT Condensed"/>
                <a:cs typeface="Tw Cen MT Condensed"/>
              </a:rPr>
              <a:t>A</a:t>
            </a:r>
            <a:r>
              <a:rPr dirty="0" smtClean="0" baseline="1950" sz="4800" spc="0" b="1">
                <a:latin typeface="Tw Cen MT Condensed"/>
                <a:cs typeface="Tw Cen MT Condensed"/>
              </a:rPr>
              <a:t>N</a:t>
            </a:r>
            <a:endParaRPr sz="3200">
              <a:latin typeface="Tw Cen MT Condensed"/>
              <a:cs typeface="Tw Cen MT Condense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56712" y="3337310"/>
            <a:ext cx="657266" cy="4315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50"/>
              </a:lnSpc>
              <a:spcBef>
                <a:spcPts val="167"/>
              </a:spcBef>
            </a:pPr>
            <a:r>
              <a:rPr dirty="0" smtClean="0" baseline="1950" sz="4800" spc="0" b="1">
                <a:latin typeface="Tw Cen MT Condensed"/>
                <a:cs typeface="Tw Cen MT Condensed"/>
              </a:rPr>
              <a:t>GAS</a:t>
            </a:r>
            <a:endParaRPr sz="3200">
              <a:latin typeface="Tw Cen MT Condensed"/>
              <a:cs typeface="Tw Cen MT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17430" y="3337310"/>
            <a:ext cx="852675" cy="4315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50"/>
              </a:lnSpc>
              <a:spcBef>
                <a:spcPts val="167"/>
              </a:spcBef>
            </a:pPr>
            <a:r>
              <a:rPr dirty="0" smtClean="0" baseline="1950" sz="4800" spc="-29" b="1">
                <a:latin typeface="Tw Cen MT Condensed"/>
                <a:cs typeface="Tw Cen MT Condensed"/>
              </a:rPr>
              <a:t>B</a:t>
            </a:r>
            <a:r>
              <a:rPr dirty="0" smtClean="0" baseline="1950" sz="4800" spc="4" b="1">
                <a:latin typeface="Tw Cen MT Condensed"/>
                <a:cs typeface="Tw Cen MT Condensed"/>
              </a:rPr>
              <a:t>U</a:t>
            </a:r>
            <a:r>
              <a:rPr dirty="0" smtClean="0" baseline="1950" sz="4800" spc="0" b="1">
                <a:latin typeface="Tw Cen MT Condensed"/>
                <a:cs typeface="Tw Cen MT Condensed"/>
              </a:rPr>
              <a:t>MI</a:t>
            </a:r>
            <a:endParaRPr sz="3200">
              <a:latin typeface="Tw Cen MT Condensed"/>
              <a:cs typeface="Tw Cen MT Condensed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991854" y="6187620"/>
            <a:ext cx="18679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solidFill>
                  <a:srgbClr val="41679A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457200" y="6019799"/>
            <a:ext cx="8733282" cy="2430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398776" y="2522981"/>
            <a:ext cx="7202424" cy="3477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914400" y="2000249"/>
            <a:ext cx="8686800" cy="171450"/>
          </a:xfrm>
          <a:custGeom>
            <a:avLst/>
            <a:gdLst/>
            <a:ahLst/>
            <a:cxnLst/>
            <a:rect l="l" t="t" r="r" b="b"/>
            <a:pathLst>
              <a:path w="8686800" h="171450">
                <a:moveTo>
                  <a:pt x="0" y="0"/>
                </a:moveTo>
                <a:lnTo>
                  <a:pt x="113538" y="58674"/>
                </a:lnTo>
                <a:lnTo>
                  <a:pt x="6374130" y="58674"/>
                </a:lnTo>
                <a:lnTo>
                  <a:pt x="6592824" y="171450"/>
                </a:lnTo>
                <a:lnTo>
                  <a:pt x="8676894" y="171450"/>
                </a:lnTo>
                <a:lnTo>
                  <a:pt x="8686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909828" y="1995677"/>
            <a:ext cx="8696706" cy="181356"/>
          </a:xfrm>
          <a:custGeom>
            <a:avLst/>
            <a:gdLst/>
            <a:ahLst/>
            <a:cxnLst/>
            <a:rect l="l" t="t" r="r" b="b"/>
            <a:pathLst>
              <a:path w="8696706" h="181356">
                <a:moveTo>
                  <a:pt x="4571" y="9906"/>
                </a:moveTo>
                <a:lnTo>
                  <a:pt x="761" y="1524"/>
                </a:lnTo>
                <a:lnTo>
                  <a:pt x="0" y="6096"/>
                </a:lnTo>
                <a:lnTo>
                  <a:pt x="3047" y="9144"/>
                </a:lnTo>
                <a:lnTo>
                  <a:pt x="115823" y="67818"/>
                </a:lnTo>
                <a:lnTo>
                  <a:pt x="4571" y="9906"/>
                </a:lnTo>
                <a:close/>
              </a:path>
              <a:path w="8696706" h="181356">
                <a:moveTo>
                  <a:pt x="8691372" y="9905"/>
                </a:moveTo>
                <a:lnTo>
                  <a:pt x="8686800" y="4571"/>
                </a:lnTo>
                <a:lnTo>
                  <a:pt x="8686468" y="9906"/>
                </a:lnTo>
                <a:lnTo>
                  <a:pt x="8676416" y="171449"/>
                </a:lnTo>
                <a:lnTo>
                  <a:pt x="8681466" y="171449"/>
                </a:lnTo>
                <a:lnTo>
                  <a:pt x="8691372" y="9905"/>
                </a:lnTo>
                <a:close/>
              </a:path>
              <a:path w="8696706" h="181356">
                <a:moveTo>
                  <a:pt x="8683752" y="181355"/>
                </a:moveTo>
                <a:lnTo>
                  <a:pt x="8686038" y="176783"/>
                </a:lnTo>
                <a:lnTo>
                  <a:pt x="8676132" y="176021"/>
                </a:lnTo>
                <a:lnTo>
                  <a:pt x="6599682" y="172211"/>
                </a:lnTo>
                <a:lnTo>
                  <a:pt x="6597396" y="171449"/>
                </a:lnTo>
                <a:lnTo>
                  <a:pt x="6595872" y="180593"/>
                </a:lnTo>
                <a:lnTo>
                  <a:pt x="6597396" y="181355"/>
                </a:lnTo>
                <a:lnTo>
                  <a:pt x="8683752" y="181355"/>
                </a:lnTo>
                <a:close/>
              </a:path>
              <a:path w="8696706" h="181356">
                <a:moveTo>
                  <a:pt x="118921" y="58673"/>
                </a:moveTo>
                <a:lnTo>
                  <a:pt x="24552" y="9905"/>
                </a:lnTo>
                <a:lnTo>
                  <a:pt x="118109" y="58674"/>
                </a:lnTo>
                <a:lnTo>
                  <a:pt x="118921" y="58673"/>
                </a:lnTo>
                <a:close/>
              </a:path>
              <a:path w="8696706" h="181356">
                <a:moveTo>
                  <a:pt x="6597396" y="171449"/>
                </a:moveTo>
                <a:lnTo>
                  <a:pt x="6599682" y="172211"/>
                </a:lnTo>
                <a:lnTo>
                  <a:pt x="8676132" y="176021"/>
                </a:lnTo>
                <a:lnTo>
                  <a:pt x="8686038" y="176783"/>
                </a:lnTo>
                <a:lnTo>
                  <a:pt x="8691372" y="91059"/>
                </a:lnTo>
                <a:lnTo>
                  <a:pt x="8691372" y="0"/>
                </a:lnTo>
                <a:lnTo>
                  <a:pt x="4571" y="0"/>
                </a:lnTo>
                <a:lnTo>
                  <a:pt x="6857" y="762"/>
                </a:lnTo>
                <a:lnTo>
                  <a:pt x="24552" y="9905"/>
                </a:lnTo>
                <a:lnTo>
                  <a:pt x="8686468" y="9906"/>
                </a:lnTo>
                <a:lnTo>
                  <a:pt x="8686800" y="4571"/>
                </a:lnTo>
                <a:lnTo>
                  <a:pt x="8691372" y="9905"/>
                </a:lnTo>
                <a:lnTo>
                  <a:pt x="8681466" y="171449"/>
                </a:lnTo>
                <a:lnTo>
                  <a:pt x="6598204" y="171449"/>
                </a:lnTo>
                <a:lnTo>
                  <a:pt x="6380988" y="59435"/>
                </a:lnTo>
                <a:lnTo>
                  <a:pt x="6378702" y="67817"/>
                </a:lnTo>
                <a:lnTo>
                  <a:pt x="6376416" y="67817"/>
                </a:lnTo>
                <a:lnTo>
                  <a:pt x="6595872" y="180593"/>
                </a:lnTo>
                <a:lnTo>
                  <a:pt x="6597396" y="171449"/>
                </a:lnTo>
                <a:close/>
              </a:path>
              <a:path w="8696706" h="181356">
                <a:moveTo>
                  <a:pt x="6378702" y="67817"/>
                </a:moveTo>
                <a:lnTo>
                  <a:pt x="6380988" y="59435"/>
                </a:lnTo>
                <a:lnTo>
                  <a:pt x="6378702" y="58673"/>
                </a:lnTo>
                <a:lnTo>
                  <a:pt x="120395" y="59436"/>
                </a:lnTo>
                <a:lnTo>
                  <a:pt x="115823" y="67818"/>
                </a:lnTo>
                <a:lnTo>
                  <a:pt x="6378702" y="67817"/>
                </a:lnTo>
                <a:close/>
              </a:path>
              <a:path w="8696706" h="181356">
                <a:moveTo>
                  <a:pt x="120395" y="59436"/>
                </a:moveTo>
                <a:lnTo>
                  <a:pt x="6378702" y="58673"/>
                </a:lnTo>
                <a:lnTo>
                  <a:pt x="118109" y="58674"/>
                </a:lnTo>
                <a:lnTo>
                  <a:pt x="24552" y="9905"/>
                </a:lnTo>
                <a:lnTo>
                  <a:pt x="6857" y="762"/>
                </a:lnTo>
                <a:lnTo>
                  <a:pt x="4571" y="0"/>
                </a:lnTo>
                <a:lnTo>
                  <a:pt x="761" y="1524"/>
                </a:lnTo>
                <a:lnTo>
                  <a:pt x="4571" y="9906"/>
                </a:lnTo>
                <a:lnTo>
                  <a:pt x="115823" y="67818"/>
                </a:lnTo>
                <a:lnTo>
                  <a:pt x="120395" y="59436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8763000" y="1399794"/>
            <a:ext cx="689521" cy="5814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143000" y="2133599"/>
            <a:ext cx="7924800" cy="38534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543554" y="1520037"/>
            <a:ext cx="102776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SMLM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6277" y="1520037"/>
            <a:ext cx="32257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–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5461" y="1520037"/>
            <a:ext cx="167667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REALTIME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991092" y="6186858"/>
            <a:ext cx="31412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solidFill>
                  <a:srgbClr val="41679A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object 167"/>
          <p:cNvSpPr/>
          <p:nvPr/>
        </p:nvSpPr>
        <p:spPr>
          <a:xfrm>
            <a:off x="457200" y="6019799"/>
            <a:ext cx="8733282" cy="2430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8" name="object 168"/>
          <p:cNvSpPr/>
          <p:nvPr/>
        </p:nvSpPr>
        <p:spPr>
          <a:xfrm>
            <a:off x="2398776" y="2522981"/>
            <a:ext cx="7202424" cy="3477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9" name="object 169"/>
          <p:cNvSpPr/>
          <p:nvPr/>
        </p:nvSpPr>
        <p:spPr>
          <a:xfrm>
            <a:off x="1072896" y="2627375"/>
            <a:ext cx="7872222" cy="0"/>
          </a:xfrm>
          <a:custGeom>
            <a:avLst/>
            <a:gdLst/>
            <a:ahLst/>
            <a:cxnLst/>
            <a:rect l="l" t="t" r="r" b="b"/>
            <a:pathLst>
              <a:path w="7872222" h="0">
                <a:moveTo>
                  <a:pt x="7872222" y="0"/>
                </a:moveTo>
                <a:lnTo>
                  <a:pt x="0" y="0"/>
                </a:lnTo>
              </a:path>
              <a:path w="7872222" h="0">
                <a:moveTo>
                  <a:pt x="0" y="1"/>
                </a:moveTo>
                <a:lnTo>
                  <a:pt x="787222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0" name="object 170"/>
          <p:cNvSpPr/>
          <p:nvPr/>
        </p:nvSpPr>
        <p:spPr>
          <a:xfrm>
            <a:off x="1073658" y="2631186"/>
            <a:ext cx="7871459" cy="0"/>
          </a:xfrm>
          <a:custGeom>
            <a:avLst/>
            <a:gdLst/>
            <a:ahLst/>
            <a:cxnLst/>
            <a:rect l="l" t="t" r="r" b="b"/>
            <a:pathLst>
              <a:path w="7871459" h="0">
                <a:moveTo>
                  <a:pt x="7871459" y="0"/>
                </a:moveTo>
                <a:lnTo>
                  <a:pt x="0" y="0"/>
                </a:lnTo>
              </a:path>
            </a:pathLst>
          </a:custGeom>
          <a:ln w="73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1" name="object 171"/>
          <p:cNvSpPr/>
          <p:nvPr/>
        </p:nvSpPr>
        <p:spPr>
          <a:xfrm>
            <a:off x="1072896" y="2791967"/>
            <a:ext cx="7872222" cy="0"/>
          </a:xfrm>
          <a:custGeom>
            <a:avLst/>
            <a:gdLst/>
            <a:ahLst/>
            <a:cxnLst/>
            <a:rect l="l" t="t" r="r" b="b"/>
            <a:pathLst>
              <a:path w="7872222" h="0">
                <a:moveTo>
                  <a:pt x="7872222" y="0"/>
                </a:moveTo>
                <a:lnTo>
                  <a:pt x="0" y="0"/>
                </a:lnTo>
              </a:path>
              <a:path w="7872222" h="0">
                <a:moveTo>
                  <a:pt x="0" y="1"/>
                </a:moveTo>
                <a:lnTo>
                  <a:pt x="787222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2" name="object 172"/>
          <p:cNvSpPr/>
          <p:nvPr/>
        </p:nvSpPr>
        <p:spPr>
          <a:xfrm>
            <a:off x="1073658" y="2796158"/>
            <a:ext cx="7871459" cy="0"/>
          </a:xfrm>
          <a:custGeom>
            <a:avLst/>
            <a:gdLst/>
            <a:ahLst/>
            <a:cxnLst/>
            <a:rect l="l" t="t" r="r" b="b"/>
            <a:pathLst>
              <a:path w="7871459" h="0">
                <a:moveTo>
                  <a:pt x="7871459" y="0"/>
                </a:moveTo>
                <a:lnTo>
                  <a:pt x="0" y="0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3" name="object 173"/>
          <p:cNvSpPr/>
          <p:nvPr/>
        </p:nvSpPr>
        <p:spPr>
          <a:xfrm>
            <a:off x="1072896" y="2957321"/>
            <a:ext cx="7872222" cy="0"/>
          </a:xfrm>
          <a:custGeom>
            <a:avLst/>
            <a:gdLst/>
            <a:ahLst/>
            <a:cxnLst/>
            <a:rect l="l" t="t" r="r" b="b"/>
            <a:pathLst>
              <a:path w="7872222" h="0">
                <a:moveTo>
                  <a:pt x="7872222" y="0"/>
                </a:moveTo>
                <a:lnTo>
                  <a:pt x="0" y="0"/>
                </a:lnTo>
              </a:path>
              <a:path w="7872222" h="0">
                <a:moveTo>
                  <a:pt x="0" y="1"/>
                </a:moveTo>
                <a:lnTo>
                  <a:pt x="787222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4" name="object 174"/>
          <p:cNvSpPr/>
          <p:nvPr/>
        </p:nvSpPr>
        <p:spPr>
          <a:xfrm>
            <a:off x="1073658" y="2960751"/>
            <a:ext cx="7871459" cy="0"/>
          </a:xfrm>
          <a:custGeom>
            <a:avLst/>
            <a:gdLst/>
            <a:ahLst/>
            <a:cxnLst/>
            <a:rect l="l" t="t" r="r" b="b"/>
            <a:pathLst>
              <a:path w="7871459" h="0">
                <a:moveTo>
                  <a:pt x="7871459" y="0"/>
                </a:moveTo>
                <a:lnTo>
                  <a:pt x="0" y="0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5" name="object 175"/>
          <p:cNvSpPr/>
          <p:nvPr/>
        </p:nvSpPr>
        <p:spPr>
          <a:xfrm>
            <a:off x="1072896" y="3121913"/>
            <a:ext cx="7872222" cy="0"/>
          </a:xfrm>
          <a:custGeom>
            <a:avLst/>
            <a:gdLst/>
            <a:ahLst/>
            <a:cxnLst/>
            <a:rect l="l" t="t" r="r" b="b"/>
            <a:pathLst>
              <a:path w="7872222" h="0">
                <a:moveTo>
                  <a:pt x="7872222" y="0"/>
                </a:moveTo>
                <a:lnTo>
                  <a:pt x="0" y="0"/>
                </a:lnTo>
              </a:path>
              <a:path w="7872222" h="0">
                <a:moveTo>
                  <a:pt x="0" y="1"/>
                </a:moveTo>
                <a:lnTo>
                  <a:pt x="787222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6" name="object 176"/>
          <p:cNvSpPr/>
          <p:nvPr/>
        </p:nvSpPr>
        <p:spPr>
          <a:xfrm>
            <a:off x="1073658" y="3125342"/>
            <a:ext cx="7871459" cy="0"/>
          </a:xfrm>
          <a:custGeom>
            <a:avLst/>
            <a:gdLst/>
            <a:ahLst/>
            <a:cxnLst/>
            <a:rect l="l" t="t" r="r" b="b"/>
            <a:pathLst>
              <a:path w="7871459" h="0">
                <a:moveTo>
                  <a:pt x="7871459" y="0"/>
                </a:moveTo>
                <a:lnTo>
                  <a:pt x="0" y="0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7" name="object 177"/>
          <p:cNvSpPr/>
          <p:nvPr/>
        </p:nvSpPr>
        <p:spPr>
          <a:xfrm>
            <a:off x="1072896" y="3286505"/>
            <a:ext cx="7872222" cy="0"/>
          </a:xfrm>
          <a:custGeom>
            <a:avLst/>
            <a:gdLst/>
            <a:ahLst/>
            <a:cxnLst/>
            <a:rect l="l" t="t" r="r" b="b"/>
            <a:pathLst>
              <a:path w="7872222" h="0">
                <a:moveTo>
                  <a:pt x="7872222" y="0"/>
                </a:moveTo>
                <a:lnTo>
                  <a:pt x="0" y="0"/>
                </a:lnTo>
              </a:path>
              <a:path w="7872222" h="0">
                <a:moveTo>
                  <a:pt x="0" y="1"/>
                </a:moveTo>
                <a:lnTo>
                  <a:pt x="787222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8" name="object 178"/>
          <p:cNvSpPr/>
          <p:nvPr/>
        </p:nvSpPr>
        <p:spPr>
          <a:xfrm>
            <a:off x="1073658" y="3290316"/>
            <a:ext cx="7871459" cy="0"/>
          </a:xfrm>
          <a:custGeom>
            <a:avLst/>
            <a:gdLst/>
            <a:ahLst/>
            <a:cxnLst/>
            <a:rect l="l" t="t" r="r" b="b"/>
            <a:pathLst>
              <a:path w="7871459" h="0">
                <a:moveTo>
                  <a:pt x="7871459" y="0"/>
                </a:moveTo>
                <a:lnTo>
                  <a:pt x="0" y="0"/>
                </a:lnTo>
              </a:path>
            </a:pathLst>
          </a:custGeom>
          <a:ln w="73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9" name="object 179"/>
          <p:cNvSpPr/>
          <p:nvPr/>
        </p:nvSpPr>
        <p:spPr>
          <a:xfrm>
            <a:off x="1072896" y="3451097"/>
            <a:ext cx="7872222" cy="0"/>
          </a:xfrm>
          <a:custGeom>
            <a:avLst/>
            <a:gdLst/>
            <a:ahLst/>
            <a:cxnLst/>
            <a:rect l="l" t="t" r="r" b="b"/>
            <a:pathLst>
              <a:path w="7872222" h="0">
                <a:moveTo>
                  <a:pt x="7872222" y="0"/>
                </a:moveTo>
                <a:lnTo>
                  <a:pt x="0" y="0"/>
                </a:lnTo>
              </a:path>
              <a:path w="7872222" h="0">
                <a:moveTo>
                  <a:pt x="0" y="1"/>
                </a:moveTo>
                <a:lnTo>
                  <a:pt x="787222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0" name="object 180"/>
          <p:cNvSpPr/>
          <p:nvPr/>
        </p:nvSpPr>
        <p:spPr>
          <a:xfrm>
            <a:off x="1073658" y="3455289"/>
            <a:ext cx="7871459" cy="0"/>
          </a:xfrm>
          <a:custGeom>
            <a:avLst/>
            <a:gdLst/>
            <a:ahLst/>
            <a:cxnLst/>
            <a:rect l="l" t="t" r="r" b="b"/>
            <a:pathLst>
              <a:path w="7871459" h="0">
                <a:moveTo>
                  <a:pt x="7871459" y="0"/>
                </a:moveTo>
                <a:lnTo>
                  <a:pt x="0" y="0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1" name="object 181"/>
          <p:cNvSpPr/>
          <p:nvPr/>
        </p:nvSpPr>
        <p:spPr>
          <a:xfrm>
            <a:off x="1072896" y="3616451"/>
            <a:ext cx="7872222" cy="0"/>
          </a:xfrm>
          <a:custGeom>
            <a:avLst/>
            <a:gdLst/>
            <a:ahLst/>
            <a:cxnLst/>
            <a:rect l="l" t="t" r="r" b="b"/>
            <a:pathLst>
              <a:path w="7872222" h="0">
                <a:moveTo>
                  <a:pt x="7872222" y="0"/>
                </a:moveTo>
                <a:lnTo>
                  <a:pt x="0" y="0"/>
                </a:lnTo>
              </a:path>
              <a:path w="7872222" h="0">
                <a:moveTo>
                  <a:pt x="0" y="1"/>
                </a:moveTo>
                <a:lnTo>
                  <a:pt x="787222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2" name="object 182"/>
          <p:cNvSpPr/>
          <p:nvPr/>
        </p:nvSpPr>
        <p:spPr>
          <a:xfrm>
            <a:off x="1073658" y="3619880"/>
            <a:ext cx="7871459" cy="0"/>
          </a:xfrm>
          <a:custGeom>
            <a:avLst/>
            <a:gdLst/>
            <a:ahLst/>
            <a:cxnLst/>
            <a:rect l="l" t="t" r="r" b="b"/>
            <a:pathLst>
              <a:path w="7871459" h="0">
                <a:moveTo>
                  <a:pt x="7871459" y="0"/>
                </a:moveTo>
                <a:lnTo>
                  <a:pt x="0" y="0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3" name="object 183"/>
          <p:cNvSpPr/>
          <p:nvPr/>
        </p:nvSpPr>
        <p:spPr>
          <a:xfrm>
            <a:off x="1072896" y="3781043"/>
            <a:ext cx="7872222" cy="0"/>
          </a:xfrm>
          <a:custGeom>
            <a:avLst/>
            <a:gdLst/>
            <a:ahLst/>
            <a:cxnLst/>
            <a:rect l="l" t="t" r="r" b="b"/>
            <a:pathLst>
              <a:path w="7872222" h="0">
                <a:moveTo>
                  <a:pt x="7872222" y="0"/>
                </a:moveTo>
                <a:lnTo>
                  <a:pt x="0" y="0"/>
                </a:lnTo>
              </a:path>
              <a:path w="7872222" h="0">
                <a:moveTo>
                  <a:pt x="0" y="1"/>
                </a:moveTo>
                <a:lnTo>
                  <a:pt x="787222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4" name="object 184"/>
          <p:cNvSpPr/>
          <p:nvPr/>
        </p:nvSpPr>
        <p:spPr>
          <a:xfrm>
            <a:off x="1073658" y="3784473"/>
            <a:ext cx="7871459" cy="0"/>
          </a:xfrm>
          <a:custGeom>
            <a:avLst/>
            <a:gdLst/>
            <a:ahLst/>
            <a:cxnLst/>
            <a:rect l="l" t="t" r="r" b="b"/>
            <a:pathLst>
              <a:path w="7871459" h="0">
                <a:moveTo>
                  <a:pt x="7871459" y="0"/>
                </a:moveTo>
                <a:lnTo>
                  <a:pt x="0" y="0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5" name="object 185"/>
          <p:cNvSpPr/>
          <p:nvPr/>
        </p:nvSpPr>
        <p:spPr>
          <a:xfrm>
            <a:off x="1072896" y="3945635"/>
            <a:ext cx="7872222" cy="0"/>
          </a:xfrm>
          <a:custGeom>
            <a:avLst/>
            <a:gdLst/>
            <a:ahLst/>
            <a:cxnLst/>
            <a:rect l="l" t="t" r="r" b="b"/>
            <a:pathLst>
              <a:path w="7872222" h="0">
                <a:moveTo>
                  <a:pt x="7872222" y="0"/>
                </a:moveTo>
                <a:lnTo>
                  <a:pt x="0" y="0"/>
                </a:lnTo>
              </a:path>
              <a:path w="7872222" h="0">
                <a:moveTo>
                  <a:pt x="0" y="1"/>
                </a:moveTo>
                <a:lnTo>
                  <a:pt x="787222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6" name="object 186"/>
          <p:cNvSpPr/>
          <p:nvPr/>
        </p:nvSpPr>
        <p:spPr>
          <a:xfrm>
            <a:off x="1073658" y="3949446"/>
            <a:ext cx="7871459" cy="0"/>
          </a:xfrm>
          <a:custGeom>
            <a:avLst/>
            <a:gdLst/>
            <a:ahLst/>
            <a:cxnLst/>
            <a:rect l="l" t="t" r="r" b="b"/>
            <a:pathLst>
              <a:path w="7871459" h="0">
                <a:moveTo>
                  <a:pt x="7871459" y="0"/>
                </a:moveTo>
                <a:lnTo>
                  <a:pt x="0" y="0"/>
                </a:lnTo>
              </a:path>
            </a:pathLst>
          </a:custGeom>
          <a:ln w="73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7" name="object 187"/>
          <p:cNvSpPr/>
          <p:nvPr/>
        </p:nvSpPr>
        <p:spPr>
          <a:xfrm>
            <a:off x="1072896" y="4110227"/>
            <a:ext cx="7872222" cy="0"/>
          </a:xfrm>
          <a:custGeom>
            <a:avLst/>
            <a:gdLst/>
            <a:ahLst/>
            <a:cxnLst/>
            <a:rect l="l" t="t" r="r" b="b"/>
            <a:pathLst>
              <a:path w="7872222" h="0">
                <a:moveTo>
                  <a:pt x="7872222" y="0"/>
                </a:moveTo>
                <a:lnTo>
                  <a:pt x="0" y="0"/>
                </a:lnTo>
              </a:path>
              <a:path w="7872222" h="0">
                <a:moveTo>
                  <a:pt x="0" y="1"/>
                </a:moveTo>
                <a:lnTo>
                  <a:pt x="787222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8" name="object 188"/>
          <p:cNvSpPr/>
          <p:nvPr/>
        </p:nvSpPr>
        <p:spPr>
          <a:xfrm>
            <a:off x="1073658" y="4114037"/>
            <a:ext cx="7871459" cy="0"/>
          </a:xfrm>
          <a:custGeom>
            <a:avLst/>
            <a:gdLst/>
            <a:ahLst/>
            <a:cxnLst/>
            <a:rect l="l" t="t" r="r" b="b"/>
            <a:pathLst>
              <a:path w="7871459" h="0">
                <a:moveTo>
                  <a:pt x="7871459" y="0"/>
                </a:moveTo>
                <a:lnTo>
                  <a:pt x="0" y="0"/>
                </a:lnTo>
              </a:path>
            </a:pathLst>
          </a:custGeom>
          <a:ln w="73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9" name="object 189"/>
          <p:cNvSpPr/>
          <p:nvPr/>
        </p:nvSpPr>
        <p:spPr>
          <a:xfrm>
            <a:off x="1072896" y="4275582"/>
            <a:ext cx="7872222" cy="0"/>
          </a:xfrm>
          <a:custGeom>
            <a:avLst/>
            <a:gdLst/>
            <a:ahLst/>
            <a:cxnLst/>
            <a:rect l="l" t="t" r="r" b="b"/>
            <a:pathLst>
              <a:path w="7872222" h="0">
                <a:moveTo>
                  <a:pt x="7872222" y="0"/>
                </a:moveTo>
                <a:lnTo>
                  <a:pt x="0" y="0"/>
                </a:lnTo>
              </a:path>
              <a:path w="7872222" h="0">
                <a:moveTo>
                  <a:pt x="0" y="1"/>
                </a:moveTo>
                <a:lnTo>
                  <a:pt x="787222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0" name="object 190"/>
          <p:cNvSpPr/>
          <p:nvPr/>
        </p:nvSpPr>
        <p:spPr>
          <a:xfrm>
            <a:off x="1073658" y="4279011"/>
            <a:ext cx="7871459" cy="0"/>
          </a:xfrm>
          <a:custGeom>
            <a:avLst/>
            <a:gdLst/>
            <a:ahLst/>
            <a:cxnLst/>
            <a:rect l="l" t="t" r="r" b="b"/>
            <a:pathLst>
              <a:path w="7871459" h="0">
                <a:moveTo>
                  <a:pt x="7871459" y="0"/>
                </a:moveTo>
                <a:lnTo>
                  <a:pt x="0" y="0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1" name="object 191"/>
          <p:cNvSpPr/>
          <p:nvPr/>
        </p:nvSpPr>
        <p:spPr>
          <a:xfrm>
            <a:off x="1072896" y="4440173"/>
            <a:ext cx="7872222" cy="0"/>
          </a:xfrm>
          <a:custGeom>
            <a:avLst/>
            <a:gdLst/>
            <a:ahLst/>
            <a:cxnLst/>
            <a:rect l="l" t="t" r="r" b="b"/>
            <a:pathLst>
              <a:path w="7872222" h="0">
                <a:moveTo>
                  <a:pt x="7872222" y="0"/>
                </a:moveTo>
                <a:lnTo>
                  <a:pt x="0" y="0"/>
                </a:lnTo>
              </a:path>
              <a:path w="7872222" h="0">
                <a:moveTo>
                  <a:pt x="0" y="1"/>
                </a:moveTo>
                <a:lnTo>
                  <a:pt x="787222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2" name="object 192"/>
          <p:cNvSpPr/>
          <p:nvPr/>
        </p:nvSpPr>
        <p:spPr>
          <a:xfrm>
            <a:off x="1073658" y="4443603"/>
            <a:ext cx="7871459" cy="0"/>
          </a:xfrm>
          <a:custGeom>
            <a:avLst/>
            <a:gdLst/>
            <a:ahLst/>
            <a:cxnLst/>
            <a:rect l="l" t="t" r="r" b="b"/>
            <a:pathLst>
              <a:path w="7871459" h="0">
                <a:moveTo>
                  <a:pt x="7871459" y="0"/>
                </a:moveTo>
                <a:lnTo>
                  <a:pt x="0" y="0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3" name="object 193"/>
          <p:cNvSpPr/>
          <p:nvPr/>
        </p:nvSpPr>
        <p:spPr>
          <a:xfrm>
            <a:off x="1072896" y="4604765"/>
            <a:ext cx="7872222" cy="0"/>
          </a:xfrm>
          <a:custGeom>
            <a:avLst/>
            <a:gdLst/>
            <a:ahLst/>
            <a:cxnLst/>
            <a:rect l="l" t="t" r="r" b="b"/>
            <a:pathLst>
              <a:path w="7872222" h="0">
                <a:moveTo>
                  <a:pt x="7872222" y="0"/>
                </a:moveTo>
                <a:lnTo>
                  <a:pt x="0" y="0"/>
                </a:lnTo>
              </a:path>
              <a:path w="7872222" h="0">
                <a:moveTo>
                  <a:pt x="0" y="1"/>
                </a:moveTo>
                <a:lnTo>
                  <a:pt x="787222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4" name="object 194"/>
          <p:cNvSpPr/>
          <p:nvPr/>
        </p:nvSpPr>
        <p:spPr>
          <a:xfrm>
            <a:off x="1073658" y="4608575"/>
            <a:ext cx="7871459" cy="0"/>
          </a:xfrm>
          <a:custGeom>
            <a:avLst/>
            <a:gdLst/>
            <a:ahLst/>
            <a:cxnLst/>
            <a:rect l="l" t="t" r="r" b="b"/>
            <a:pathLst>
              <a:path w="7871459" h="0">
                <a:moveTo>
                  <a:pt x="7871459" y="0"/>
                </a:moveTo>
                <a:lnTo>
                  <a:pt x="0" y="0"/>
                </a:lnTo>
              </a:path>
            </a:pathLst>
          </a:custGeom>
          <a:ln w="73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5" name="object 195"/>
          <p:cNvSpPr/>
          <p:nvPr/>
        </p:nvSpPr>
        <p:spPr>
          <a:xfrm>
            <a:off x="1072896" y="4769358"/>
            <a:ext cx="7872222" cy="0"/>
          </a:xfrm>
          <a:custGeom>
            <a:avLst/>
            <a:gdLst/>
            <a:ahLst/>
            <a:cxnLst/>
            <a:rect l="l" t="t" r="r" b="b"/>
            <a:pathLst>
              <a:path w="7872222" h="0">
                <a:moveTo>
                  <a:pt x="7872222" y="0"/>
                </a:moveTo>
                <a:lnTo>
                  <a:pt x="0" y="0"/>
                </a:lnTo>
              </a:path>
              <a:path w="7872222" h="0">
                <a:moveTo>
                  <a:pt x="0" y="1"/>
                </a:moveTo>
                <a:lnTo>
                  <a:pt x="787222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6" name="object 196"/>
          <p:cNvSpPr/>
          <p:nvPr/>
        </p:nvSpPr>
        <p:spPr>
          <a:xfrm>
            <a:off x="1073658" y="4773167"/>
            <a:ext cx="7871459" cy="0"/>
          </a:xfrm>
          <a:custGeom>
            <a:avLst/>
            <a:gdLst/>
            <a:ahLst/>
            <a:cxnLst/>
            <a:rect l="l" t="t" r="r" b="b"/>
            <a:pathLst>
              <a:path w="7871459" h="0">
                <a:moveTo>
                  <a:pt x="7871459" y="0"/>
                </a:moveTo>
                <a:lnTo>
                  <a:pt x="0" y="0"/>
                </a:lnTo>
              </a:path>
            </a:pathLst>
          </a:custGeom>
          <a:ln w="73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7" name="object 197"/>
          <p:cNvSpPr/>
          <p:nvPr/>
        </p:nvSpPr>
        <p:spPr>
          <a:xfrm>
            <a:off x="1072896" y="4933950"/>
            <a:ext cx="7872222" cy="0"/>
          </a:xfrm>
          <a:custGeom>
            <a:avLst/>
            <a:gdLst/>
            <a:ahLst/>
            <a:cxnLst/>
            <a:rect l="l" t="t" r="r" b="b"/>
            <a:pathLst>
              <a:path w="7872222" h="0">
                <a:moveTo>
                  <a:pt x="7872222" y="0"/>
                </a:moveTo>
                <a:lnTo>
                  <a:pt x="0" y="0"/>
                </a:lnTo>
              </a:path>
              <a:path w="7872222" h="0">
                <a:moveTo>
                  <a:pt x="0" y="1"/>
                </a:moveTo>
                <a:lnTo>
                  <a:pt x="787222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8" name="object 198"/>
          <p:cNvSpPr/>
          <p:nvPr/>
        </p:nvSpPr>
        <p:spPr>
          <a:xfrm>
            <a:off x="1073658" y="4938141"/>
            <a:ext cx="7871459" cy="0"/>
          </a:xfrm>
          <a:custGeom>
            <a:avLst/>
            <a:gdLst/>
            <a:ahLst/>
            <a:cxnLst/>
            <a:rect l="l" t="t" r="r" b="b"/>
            <a:pathLst>
              <a:path w="7871459" h="0">
                <a:moveTo>
                  <a:pt x="7871459" y="0"/>
                </a:moveTo>
                <a:lnTo>
                  <a:pt x="0" y="0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9" name="object 199"/>
          <p:cNvSpPr/>
          <p:nvPr/>
        </p:nvSpPr>
        <p:spPr>
          <a:xfrm>
            <a:off x="1072896" y="5099304"/>
            <a:ext cx="7872222" cy="0"/>
          </a:xfrm>
          <a:custGeom>
            <a:avLst/>
            <a:gdLst/>
            <a:ahLst/>
            <a:cxnLst/>
            <a:rect l="l" t="t" r="r" b="b"/>
            <a:pathLst>
              <a:path w="7872222" h="0">
                <a:moveTo>
                  <a:pt x="7872222" y="0"/>
                </a:moveTo>
                <a:lnTo>
                  <a:pt x="0" y="0"/>
                </a:lnTo>
              </a:path>
              <a:path w="7872222" h="0">
                <a:moveTo>
                  <a:pt x="0" y="1"/>
                </a:moveTo>
                <a:lnTo>
                  <a:pt x="787222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0" name="object 200"/>
          <p:cNvSpPr/>
          <p:nvPr/>
        </p:nvSpPr>
        <p:spPr>
          <a:xfrm>
            <a:off x="1073658" y="5102733"/>
            <a:ext cx="7871459" cy="0"/>
          </a:xfrm>
          <a:custGeom>
            <a:avLst/>
            <a:gdLst/>
            <a:ahLst/>
            <a:cxnLst/>
            <a:rect l="l" t="t" r="r" b="b"/>
            <a:pathLst>
              <a:path w="7871459" h="0">
                <a:moveTo>
                  <a:pt x="7871459" y="0"/>
                </a:moveTo>
                <a:lnTo>
                  <a:pt x="0" y="0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1" name="object 201"/>
          <p:cNvSpPr/>
          <p:nvPr/>
        </p:nvSpPr>
        <p:spPr>
          <a:xfrm>
            <a:off x="1072896" y="5263896"/>
            <a:ext cx="7872222" cy="0"/>
          </a:xfrm>
          <a:custGeom>
            <a:avLst/>
            <a:gdLst/>
            <a:ahLst/>
            <a:cxnLst/>
            <a:rect l="l" t="t" r="r" b="b"/>
            <a:pathLst>
              <a:path w="7872222" h="0">
                <a:moveTo>
                  <a:pt x="7872222" y="0"/>
                </a:moveTo>
                <a:lnTo>
                  <a:pt x="0" y="0"/>
                </a:lnTo>
              </a:path>
              <a:path w="7872222" h="0">
                <a:moveTo>
                  <a:pt x="0" y="1"/>
                </a:moveTo>
                <a:lnTo>
                  <a:pt x="787222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2" name="object 202"/>
          <p:cNvSpPr/>
          <p:nvPr/>
        </p:nvSpPr>
        <p:spPr>
          <a:xfrm>
            <a:off x="1073658" y="5267324"/>
            <a:ext cx="7871459" cy="0"/>
          </a:xfrm>
          <a:custGeom>
            <a:avLst/>
            <a:gdLst/>
            <a:ahLst/>
            <a:cxnLst/>
            <a:rect l="l" t="t" r="r" b="b"/>
            <a:pathLst>
              <a:path w="7871459" h="0">
                <a:moveTo>
                  <a:pt x="7871459" y="0"/>
                </a:moveTo>
                <a:lnTo>
                  <a:pt x="0" y="0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3" name="object 203"/>
          <p:cNvSpPr/>
          <p:nvPr/>
        </p:nvSpPr>
        <p:spPr>
          <a:xfrm>
            <a:off x="1072896" y="5428487"/>
            <a:ext cx="7872222" cy="0"/>
          </a:xfrm>
          <a:custGeom>
            <a:avLst/>
            <a:gdLst/>
            <a:ahLst/>
            <a:cxnLst/>
            <a:rect l="l" t="t" r="r" b="b"/>
            <a:pathLst>
              <a:path w="7872222" h="0">
                <a:moveTo>
                  <a:pt x="7872222" y="0"/>
                </a:moveTo>
                <a:lnTo>
                  <a:pt x="0" y="0"/>
                </a:lnTo>
              </a:path>
              <a:path w="7872222" h="0">
                <a:moveTo>
                  <a:pt x="0" y="1"/>
                </a:moveTo>
                <a:lnTo>
                  <a:pt x="787222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4" name="object 204"/>
          <p:cNvSpPr/>
          <p:nvPr/>
        </p:nvSpPr>
        <p:spPr>
          <a:xfrm>
            <a:off x="1073658" y="5432298"/>
            <a:ext cx="7871459" cy="0"/>
          </a:xfrm>
          <a:custGeom>
            <a:avLst/>
            <a:gdLst/>
            <a:ahLst/>
            <a:cxnLst/>
            <a:rect l="l" t="t" r="r" b="b"/>
            <a:pathLst>
              <a:path w="7871459" h="0">
                <a:moveTo>
                  <a:pt x="7871459" y="0"/>
                </a:moveTo>
                <a:lnTo>
                  <a:pt x="0" y="0"/>
                </a:lnTo>
              </a:path>
            </a:pathLst>
          </a:custGeom>
          <a:ln w="73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5" name="object 205"/>
          <p:cNvSpPr/>
          <p:nvPr/>
        </p:nvSpPr>
        <p:spPr>
          <a:xfrm>
            <a:off x="1072896" y="5593080"/>
            <a:ext cx="7872222" cy="0"/>
          </a:xfrm>
          <a:custGeom>
            <a:avLst/>
            <a:gdLst/>
            <a:ahLst/>
            <a:cxnLst/>
            <a:rect l="l" t="t" r="r" b="b"/>
            <a:pathLst>
              <a:path w="7872222" h="0">
                <a:moveTo>
                  <a:pt x="7872222" y="0"/>
                </a:moveTo>
                <a:lnTo>
                  <a:pt x="0" y="0"/>
                </a:lnTo>
              </a:path>
              <a:path w="7872222" h="0">
                <a:moveTo>
                  <a:pt x="0" y="1"/>
                </a:moveTo>
                <a:lnTo>
                  <a:pt x="787222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6" name="object 206"/>
          <p:cNvSpPr/>
          <p:nvPr/>
        </p:nvSpPr>
        <p:spPr>
          <a:xfrm>
            <a:off x="1073658" y="5597271"/>
            <a:ext cx="7871459" cy="0"/>
          </a:xfrm>
          <a:custGeom>
            <a:avLst/>
            <a:gdLst/>
            <a:ahLst/>
            <a:cxnLst/>
            <a:rect l="l" t="t" r="r" b="b"/>
            <a:pathLst>
              <a:path w="7871459" h="0">
                <a:moveTo>
                  <a:pt x="7871459" y="0"/>
                </a:moveTo>
                <a:lnTo>
                  <a:pt x="0" y="0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7" name="object 207"/>
          <p:cNvSpPr/>
          <p:nvPr/>
        </p:nvSpPr>
        <p:spPr>
          <a:xfrm>
            <a:off x="1072896" y="5758433"/>
            <a:ext cx="7872222" cy="0"/>
          </a:xfrm>
          <a:custGeom>
            <a:avLst/>
            <a:gdLst/>
            <a:ahLst/>
            <a:cxnLst/>
            <a:rect l="l" t="t" r="r" b="b"/>
            <a:pathLst>
              <a:path w="7872222" h="0">
                <a:moveTo>
                  <a:pt x="7872222" y="0"/>
                </a:moveTo>
                <a:lnTo>
                  <a:pt x="0" y="0"/>
                </a:lnTo>
              </a:path>
              <a:path w="7872222" h="0">
                <a:moveTo>
                  <a:pt x="0" y="1"/>
                </a:moveTo>
                <a:lnTo>
                  <a:pt x="787222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8" name="object 208"/>
          <p:cNvSpPr/>
          <p:nvPr/>
        </p:nvSpPr>
        <p:spPr>
          <a:xfrm>
            <a:off x="1073658" y="5761862"/>
            <a:ext cx="7871459" cy="0"/>
          </a:xfrm>
          <a:custGeom>
            <a:avLst/>
            <a:gdLst/>
            <a:ahLst/>
            <a:cxnLst/>
            <a:rect l="l" t="t" r="r" b="b"/>
            <a:pathLst>
              <a:path w="7871459" h="0">
                <a:moveTo>
                  <a:pt x="7871459" y="0"/>
                </a:moveTo>
                <a:lnTo>
                  <a:pt x="0" y="0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9" name="object 209"/>
          <p:cNvSpPr/>
          <p:nvPr/>
        </p:nvSpPr>
        <p:spPr>
          <a:xfrm>
            <a:off x="1072896" y="5923026"/>
            <a:ext cx="7872222" cy="0"/>
          </a:xfrm>
          <a:custGeom>
            <a:avLst/>
            <a:gdLst/>
            <a:ahLst/>
            <a:cxnLst/>
            <a:rect l="l" t="t" r="r" b="b"/>
            <a:pathLst>
              <a:path w="7872222" h="0">
                <a:moveTo>
                  <a:pt x="7872222" y="0"/>
                </a:moveTo>
                <a:lnTo>
                  <a:pt x="0" y="0"/>
                </a:lnTo>
              </a:path>
              <a:path w="7872222" h="0">
                <a:moveTo>
                  <a:pt x="0" y="1"/>
                </a:moveTo>
                <a:lnTo>
                  <a:pt x="787222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0" name="object 210"/>
          <p:cNvSpPr/>
          <p:nvPr/>
        </p:nvSpPr>
        <p:spPr>
          <a:xfrm>
            <a:off x="1073658" y="5926455"/>
            <a:ext cx="7871459" cy="0"/>
          </a:xfrm>
          <a:custGeom>
            <a:avLst/>
            <a:gdLst/>
            <a:ahLst/>
            <a:cxnLst/>
            <a:rect l="l" t="t" r="r" b="b"/>
            <a:pathLst>
              <a:path w="7871459" h="0">
                <a:moveTo>
                  <a:pt x="7871459" y="0"/>
                </a:moveTo>
                <a:lnTo>
                  <a:pt x="0" y="0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1" name="object 211"/>
          <p:cNvSpPr/>
          <p:nvPr/>
        </p:nvSpPr>
        <p:spPr>
          <a:xfrm>
            <a:off x="914400" y="2000249"/>
            <a:ext cx="8686800" cy="171450"/>
          </a:xfrm>
          <a:custGeom>
            <a:avLst/>
            <a:gdLst/>
            <a:ahLst/>
            <a:cxnLst/>
            <a:rect l="l" t="t" r="r" b="b"/>
            <a:pathLst>
              <a:path w="8686800" h="171450">
                <a:moveTo>
                  <a:pt x="0" y="0"/>
                </a:moveTo>
                <a:lnTo>
                  <a:pt x="113538" y="58674"/>
                </a:lnTo>
                <a:lnTo>
                  <a:pt x="6374130" y="58674"/>
                </a:lnTo>
                <a:lnTo>
                  <a:pt x="6592824" y="171450"/>
                </a:lnTo>
                <a:lnTo>
                  <a:pt x="8676894" y="171450"/>
                </a:lnTo>
                <a:lnTo>
                  <a:pt x="8686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2" name="object 212"/>
          <p:cNvSpPr/>
          <p:nvPr/>
        </p:nvSpPr>
        <p:spPr>
          <a:xfrm>
            <a:off x="909828" y="1995677"/>
            <a:ext cx="8696706" cy="181356"/>
          </a:xfrm>
          <a:custGeom>
            <a:avLst/>
            <a:gdLst/>
            <a:ahLst/>
            <a:cxnLst/>
            <a:rect l="l" t="t" r="r" b="b"/>
            <a:pathLst>
              <a:path w="8696706" h="181356">
                <a:moveTo>
                  <a:pt x="4571" y="9906"/>
                </a:moveTo>
                <a:lnTo>
                  <a:pt x="761" y="1524"/>
                </a:lnTo>
                <a:lnTo>
                  <a:pt x="0" y="6096"/>
                </a:lnTo>
                <a:lnTo>
                  <a:pt x="3047" y="9144"/>
                </a:lnTo>
                <a:lnTo>
                  <a:pt x="115823" y="67818"/>
                </a:lnTo>
                <a:lnTo>
                  <a:pt x="4571" y="9906"/>
                </a:lnTo>
                <a:close/>
              </a:path>
              <a:path w="8696706" h="181356">
                <a:moveTo>
                  <a:pt x="8691372" y="9905"/>
                </a:moveTo>
                <a:lnTo>
                  <a:pt x="8686800" y="4571"/>
                </a:lnTo>
                <a:lnTo>
                  <a:pt x="8686468" y="9906"/>
                </a:lnTo>
                <a:lnTo>
                  <a:pt x="8676416" y="171449"/>
                </a:lnTo>
                <a:lnTo>
                  <a:pt x="8681466" y="171449"/>
                </a:lnTo>
                <a:lnTo>
                  <a:pt x="8691372" y="9905"/>
                </a:lnTo>
                <a:close/>
              </a:path>
              <a:path w="8696706" h="181356">
                <a:moveTo>
                  <a:pt x="8683752" y="181355"/>
                </a:moveTo>
                <a:lnTo>
                  <a:pt x="8686038" y="176783"/>
                </a:lnTo>
                <a:lnTo>
                  <a:pt x="8676132" y="176021"/>
                </a:lnTo>
                <a:lnTo>
                  <a:pt x="6599682" y="172211"/>
                </a:lnTo>
                <a:lnTo>
                  <a:pt x="6597396" y="171449"/>
                </a:lnTo>
                <a:lnTo>
                  <a:pt x="6595872" y="180593"/>
                </a:lnTo>
                <a:lnTo>
                  <a:pt x="6597396" y="181355"/>
                </a:lnTo>
                <a:lnTo>
                  <a:pt x="8683752" y="181355"/>
                </a:lnTo>
                <a:close/>
              </a:path>
              <a:path w="8696706" h="181356">
                <a:moveTo>
                  <a:pt x="118921" y="58673"/>
                </a:moveTo>
                <a:lnTo>
                  <a:pt x="24552" y="9905"/>
                </a:lnTo>
                <a:lnTo>
                  <a:pt x="118109" y="58674"/>
                </a:lnTo>
                <a:lnTo>
                  <a:pt x="118921" y="58673"/>
                </a:lnTo>
                <a:close/>
              </a:path>
              <a:path w="8696706" h="181356">
                <a:moveTo>
                  <a:pt x="6597396" y="171449"/>
                </a:moveTo>
                <a:lnTo>
                  <a:pt x="6599682" y="172211"/>
                </a:lnTo>
                <a:lnTo>
                  <a:pt x="8676132" y="176021"/>
                </a:lnTo>
                <a:lnTo>
                  <a:pt x="8686038" y="176783"/>
                </a:lnTo>
                <a:lnTo>
                  <a:pt x="8691372" y="91059"/>
                </a:lnTo>
                <a:lnTo>
                  <a:pt x="8691372" y="0"/>
                </a:lnTo>
                <a:lnTo>
                  <a:pt x="4571" y="0"/>
                </a:lnTo>
                <a:lnTo>
                  <a:pt x="6857" y="762"/>
                </a:lnTo>
                <a:lnTo>
                  <a:pt x="24552" y="9905"/>
                </a:lnTo>
                <a:lnTo>
                  <a:pt x="8686468" y="9906"/>
                </a:lnTo>
                <a:lnTo>
                  <a:pt x="8686800" y="4571"/>
                </a:lnTo>
                <a:lnTo>
                  <a:pt x="8691372" y="9905"/>
                </a:lnTo>
                <a:lnTo>
                  <a:pt x="8681466" y="171449"/>
                </a:lnTo>
                <a:lnTo>
                  <a:pt x="6598204" y="171449"/>
                </a:lnTo>
                <a:lnTo>
                  <a:pt x="6380988" y="59435"/>
                </a:lnTo>
                <a:lnTo>
                  <a:pt x="6378702" y="67817"/>
                </a:lnTo>
                <a:lnTo>
                  <a:pt x="6376416" y="67817"/>
                </a:lnTo>
                <a:lnTo>
                  <a:pt x="6595872" y="180593"/>
                </a:lnTo>
                <a:lnTo>
                  <a:pt x="6597396" y="171449"/>
                </a:lnTo>
                <a:close/>
              </a:path>
              <a:path w="8696706" h="181356">
                <a:moveTo>
                  <a:pt x="6378702" y="67817"/>
                </a:moveTo>
                <a:lnTo>
                  <a:pt x="6380988" y="59435"/>
                </a:lnTo>
                <a:lnTo>
                  <a:pt x="6378702" y="58673"/>
                </a:lnTo>
                <a:lnTo>
                  <a:pt x="120395" y="59436"/>
                </a:lnTo>
                <a:lnTo>
                  <a:pt x="115823" y="67818"/>
                </a:lnTo>
                <a:lnTo>
                  <a:pt x="6378702" y="67817"/>
                </a:lnTo>
                <a:close/>
              </a:path>
              <a:path w="8696706" h="181356">
                <a:moveTo>
                  <a:pt x="120395" y="59436"/>
                </a:moveTo>
                <a:lnTo>
                  <a:pt x="6378702" y="58673"/>
                </a:lnTo>
                <a:lnTo>
                  <a:pt x="118109" y="58674"/>
                </a:lnTo>
                <a:lnTo>
                  <a:pt x="24552" y="9905"/>
                </a:lnTo>
                <a:lnTo>
                  <a:pt x="6857" y="762"/>
                </a:lnTo>
                <a:lnTo>
                  <a:pt x="4571" y="0"/>
                </a:lnTo>
                <a:lnTo>
                  <a:pt x="761" y="1524"/>
                </a:lnTo>
                <a:lnTo>
                  <a:pt x="4571" y="9906"/>
                </a:lnTo>
                <a:lnTo>
                  <a:pt x="115823" y="67818"/>
                </a:lnTo>
                <a:lnTo>
                  <a:pt x="120395" y="59436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3" name="object 213"/>
          <p:cNvSpPr/>
          <p:nvPr/>
        </p:nvSpPr>
        <p:spPr>
          <a:xfrm>
            <a:off x="8763000" y="1399794"/>
            <a:ext cx="689521" cy="5814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4" name="object 214"/>
          <p:cNvSpPr/>
          <p:nvPr/>
        </p:nvSpPr>
        <p:spPr>
          <a:xfrm>
            <a:off x="1073658" y="2140457"/>
            <a:ext cx="7871459" cy="164592"/>
          </a:xfrm>
          <a:custGeom>
            <a:avLst/>
            <a:gdLst/>
            <a:ahLst/>
            <a:cxnLst/>
            <a:rect l="l" t="t" r="r" b="b"/>
            <a:pathLst>
              <a:path w="7871459" h="164592">
                <a:moveTo>
                  <a:pt x="0" y="0"/>
                </a:moveTo>
                <a:lnTo>
                  <a:pt x="0" y="164592"/>
                </a:lnTo>
                <a:lnTo>
                  <a:pt x="7871459" y="164591"/>
                </a:lnTo>
                <a:lnTo>
                  <a:pt x="7871459" y="0"/>
                </a:lnTo>
                <a:lnTo>
                  <a:pt x="0" y="0"/>
                </a:lnTo>
                <a:close/>
              </a:path>
            </a:pathLst>
          </a:custGeom>
          <a:solidFill>
            <a:srgbClr val="FEFE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5" name="object 215"/>
          <p:cNvSpPr/>
          <p:nvPr/>
        </p:nvSpPr>
        <p:spPr>
          <a:xfrm>
            <a:off x="1072896" y="2133599"/>
            <a:ext cx="7872222" cy="0"/>
          </a:xfrm>
          <a:custGeom>
            <a:avLst/>
            <a:gdLst/>
            <a:ahLst/>
            <a:cxnLst/>
            <a:rect l="l" t="t" r="r" b="b"/>
            <a:pathLst>
              <a:path w="7872222" h="0">
                <a:moveTo>
                  <a:pt x="7872222" y="0"/>
                </a:moveTo>
                <a:lnTo>
                  <a:pt x="0" y="0"/>
                </a:lnTo>
              </a:path>
              <a:path w="7872222" h="0">
                <a:moveTo>
                  <a:pt x="0" y="1"/>
                </a:moveTo>
                <a:lnTo>
                  <a:pt x="787222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6" name="object 216"/>
          <p:cNvSpPr/>
          <p:nvPr/>
        </p:nvSpPr>
        <p:spPr>
          <a:xfrm>
            <a:off x="1073658" y="2137028"/>
            <a:ext cx="7871459" cy="0"/>
          </a:xfrm>
          <a:custGeom>
            <a:avLst/>
            <a:gdLst/>
            <a:ahLst/>
            <a:cxnLst/>
            <a:rect l="l" t="t" r="r" b="b"/>
            <a:pathLst>
              <a:path w="7871459" h="0">
                <a:moveTo>
                  <a:pt x="7871459" y="0"/>
                </a:moveTo>
                <a:lnTo>
                  <a:pt x="0" y="0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7" name="object 217"/>
          <p:cNvSpPr/>
          <p:nvPr/>
        </p:nvSpPr>
        <p:spPr>
          <a:xfrm>
            <a:off x="1072896" y="2298191"/>
            <a:ext cx="7872222" cy="0"/>
          </a:xfrm>
          <a:custGeom>
            <a:avLst/>
            <a:gdLst/>
            <a:ahLst/>
            <a:cxnLst/>
            <a:rect l="l" t="t" r="r" b="b"/>
            <a:pathLst>
              <a:path w="7872222" h="0">
                <a:moveTo>
                  <a:pt x="7872222" y="0"/>
                </a:moveTo>
                <a:lnTo>
                  <a:pt x="0" y="0"/>
                </a:lnTo>
              </a:path>
              <a:path w="7872222" h="0">
                <a:moveTo>
                  <a:pt x="0" y="1"/>
                </a:moveTo>
                <a:lnTo>
                  <a:pt x="787222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8" name="object 218"/>
          <p:cNvSpPr/>
          <p:nvPr/>
        </p:nvSpPr>
        <p:spPr>
          <a:xfrm>
            <a:off x="1073658" y="2301620"/>
            <a:ext cx="7871459" cy="0"/>
          </a:xfrm>
          <a:custGeom>
            <a:avLst/>
            <a:gdLst/>
            <a:ahLst/>
            <a:cxnLst/>
            <a:rect l="l" t="t" r="r" b="b"/>
            <a:pathLst>
              <a:path w="7871459" h="0">
                <a:moveTo>
                  <a:pt x="7871459" y="0"/>
                </a:moveTo>
                <a:lnTo>
                  <a:pt x="0" y="0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9" name="object 219"/>
          <p:cNvSpPr/>
          <p:nvPr/>
        </p:nvSpPr>
        <p:spPr>
          <a:xfrm>
            <a:off x="1072896" y="2462783"/>
            <a:ext cx="7872222" cy="0"/>
          </a:xfrm>
          <a:custGeom>
            <a:avLst/>
            <a:gdLst/>
            <a:ahLst/>
            <a:cxnLst/>
            <a:rect l="l" t="t" r="r" b="b"/>
            <a:pathLst>
              <a:path w="7872222" h="0">
                <a:moveTo>
                  <a:pt x="7872221" y="0"/>
                </a:moveTo>
                <a:lnTo>
                  <a:pt x="0" y="0"/>
                </a:lnTo>
              </a:path>
              <a:path w="7872222" h="0">
                <a:moveTo>
                  <a:pt x="0" y="1"/>
                </a:moveTo>
                <a:lnTo>
                  <a:pt x="7872221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0" name="object 220"/>
          <p:cNvSpPr/>
          <p:nvPr/>
        </p:nvSpPr>
        <p:spPr>
          <a:xfrm>
            <a:off x="1073658" y="2466213"/>
            <a:ext cx="7871459" cy="0"/>
          </a:xfrm>
          <a:custGeom>
            <a:avLst/>
            <a:gdLst/>
            <a:ahLst/>
            <a:cxnLst/>
            <a:rect l="l" t="t" r="r" b="b"/>
            <a:pathLst>
              <a:path w="7871459" h="0">
                <a:moveTo>
                  <a:pt x="7871459" y="0"/>
                </a:moveTo>
                <a:lnTo>
                  <a:pt x="0" y="0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1" name="object 221"/>
          <p:cNvSpPr/>
          <p:nvPr/>
        </p:nvSpPr>
        <p:spPr>
          <a:xfrm>
            <a:off x="1070228" y="2133600"/>
            <a:ext cx="0" cy="3796284"/>
          </a:xfrm>
          <a:custGeom>
            <a:avLst/>
            <a:gdLst/>
            <a:ahLst/>
            <a:cxnLst/>
            <a:rect l="l" t="t" r="r" b="b"/>
            <a:pathLst>
              <a:path w="0" h="3796284">
                <a:moveTo>
                  <a:pt x="0" y="0"/>
                </a:moveTo>
                <a:lnTo>
                  <a:pt x="0" y="3796284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2" name="object 222"/>
          <p:cNvSpPr/>
          <p:nvPr/>
        </p:nvSpPr>
        <p:spPr>
          <a:xfrm>
            <a:off x="1295019" y="2140457"/>
            <a:ext cx="0" cy="3789426"/>
          </a:xfrm>
          <a:custGeom>
            <a:avLst/>
            <a:gdLst/>
            <a:ahLst/>
            <a:cxnLst/>
            <a:rect l="l" t="t" r="r" b="b"/>
            <a:pathLst>
              <a:path w="0" h="3789426">
                <a:moveTo>
                  <a:pt x="0" y="0"/>
                </a:moveTo>
                <a:lnTo>
                  <a:pt x="0" y="3789426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3" name="object 223"/>
          <p:cNvSpPr/>
          <p:nvPr/>
        </p:nvSpPr>
        <p:spPr>
          <a:xfrm>
            <a:off x="3246500" y="2140457"/>
            <a:ext cx="0" cy="3789426"/>
          </a:xfrm>
          <a:custGeom>
            <a:avLst/>
            <a:gdLst/>
            <a:ahLst/>
            <a:cxnLst/>
            <a:rect l="l" t="t" r="r" b="b"/>
            <a:pathLst>
              <a:path w="0" h="3789426">
                <a:moveTo>
                  <a:pt x="0" y="0"/>
                </a:moveTo>
                <a:lnTo>
                  <a:pt x="0" y="3789426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4" name="object 224"/>
          <p:cNvSpPr/>
          <p:nvPr/>
        </p:nvSpPr>
        <p:spPr>
          <a:xfrm>
            <a:off x="5402961" y="2140457"/>
            <a:ext cx="0" cy="3789426"/>
          </a:xfrm>
          <a:custGeom>
            <a:avLst/>
            <a:gdLst/>
            <a:ahLst/>
            <a:cxnLst/>
            <a:rect l="l" t="t" r="r" b="b"/>
            <a:pathLst>
              <a:path w="0" h="3789426">
                <a:moveTo>
                  <a:pt x="0" y="0"/>
                </a:moveTo>
                <a:lnTo>
                  <a:pt x="0" y="3789426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5" name="object 225"/>
          <p:cNvSpPr/>
          <p:nvPr/>
        </p:nvSpPr>
        <p:spPr>
          <a:xfrm>
            <a:off x="6017894" y="2140457"/>
            <a:ext cx="0" cy="3789425"/>
          </a:xfrm>
          <a:custGeom>
            <a:avLst/>
            <a:gdLst/>
            <a:ahLst/>
            <a:cxnLst/>
            <a:rect l="l" t="t" r="r" b="b"/>
            <a:pathLst>
              <a:path w="0" h="3789425">
                <a:moveTo>
                  <a:pt x="0" y="0"/>
                </a:moveTo>
                <a:lnTo>
                  <a:pt x="0" y="3789425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6" name="object 226"/>
          <p:cNvSpPr/>
          <p:nvPr/>
        </p:nvSpPr>
        <p:spPr>
          <a:xfrm>
            <a:off x="6679691" y="2140457"/>
            <a:ext cx="0" cy="3789425"/>
          </a:xfrm>
          <a:custGeom>
            <a:avLst/>
            <a:gdLst/>
            <a:ahLst/>
            <a:cxnLst/>
            <a:rect l="l" t="t" r="r" b="b"/>
            <a:pathLst>
              <a:path w="0" h="3789425">
                <a:moveTo>
                  <a:pt x="0" y="0"/>
                </a:moveTo>
                <a:lnTo>
                  <a:pt x="0" y="3789425"/>
                </a:lnTo>
              </a:path>
            </a:pathLst>
          </a:custGeom>
          <a:ln w="73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7" name="object 227"/>
          <p:cNvSpPr/>
          <p:nvPr/>
        </p:nvSpPr>
        <p:spPr>
          <a:xfrm>
            <a:off x="7797545" y="2140457"/>
            <a:ext cx="0" cy="3789425"/>
          </a:xfrm>
          <a:custGeom>
            <a:avLst/>
            <a:gdLst/>
            <a:ahLst/>
            <a:cxnLst/>
            <a:rect l="l" t="t" r="r" b="b"/>
            <a:pathLst>
              <a:path w="0" h="3789425">
                <a:moveTo>
                  <a:pt x="0" y="0"/>
                </a:moveTo>
                <a:lnTo>
                  <a:pt x="0" y="3789425"/>
                </a:lnTo>
              </a:path>
            </a:pathLst>
          </a:custGeom>
          <a:ln w="73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8" name="object 228"/>
          <p:cNvSpPr/>
          <p:nvPr/>
        </p:nvSpPr>
        <p:spPr>
          <a:xfrm>
            <a:off x="8941688" y="2140457"/>
            <a:ext cx="0" cy="3789426"/>
          </a:xfrm>
          <a:custGeom>
            <a:avLst/>
            <a:gdLst/>
            <a:ahLst/>
            <a:cxnLst/>
            <a:rect l="l" t="t" r="r" b="b"/>
            <a:pathLst>
              <a:path w="0" h="3789426">
                <a:moveTo>
                  <a:pt x="0" y="0"/>
                </a:moveTo>
                <a:lnTo>
                  <a:pt x="0" y="3789425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6" name="object 166"/>
          <p:cNvSpPr txBox="1"/>
          <p:nvPr/>
        </p:nvSpPr>
        <p:spPr>
          <a:xfrm>
            <a:off x="3543554" y="1520037"/>
            <a:ext cx="102776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SMLM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4576277" y="1520037"/>
            <a:ext cx="32257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–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4905461" y="1520037"/>
            <a:ext cx="167667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REALTIME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8991092" y="6186858"/>
            <a:ext cx="28819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-100" b="1">
                <a:solidFill>
                  <a:srgbClr val="41679A"/>
                </a:solidFill>
                <a:latin typeface="Arial"/>
                <a:cs typeface="Arial"/>
              </a:rPr>
              <a:t>11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70228" y="2137028"/>
            <a:ext cx="224790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6195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5" b="1">
                <a:latin typeface="Calibri"/>
                <a:cs typeface="Calibri"/>
              </a:rPr>
              <a:t>No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1295019" y="2137028"/>
            <a:ext cx="1951481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55796" marR="665029" algn="ctr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5" b="1">
                <a:latin typeface="Calibri"/>
                <a:cs typeface="Calibri"/>
              </a:rPr>
              <a:t>N</a:t>
            </a:r>
            <a:r>
              <a:rPr dirty="0" smtClean="0" sz="950" spc="-19" b="1">
                <a:latin typeface="Calibri"/>
                <a:cs typeface="Calibri"/>
              </a:rPr>
              <a:t>a</a:t>
            </a:r>
            <a:r>
              <a:rPr dirty="0" smtClean="0" sz="950" spc="-19" b="1">
                <a:latin typeface="Calibri"/>
                <a:cs typeface="Calibri"/>
              </a:rPr>
              <a:t>m</a:t>
            </a:r>
            <a:r>
              <a:rPr dirty="0" smtClean="0" sz="950" spc="0" b="1">
                <a:latin typeface="Calibri"/>
                <a:cs typeface="Calibri"/>
              </a:rPr>
              <a:t>a</a:t>
            </a:r>
            <a:r>
              <a:rPr dirty="0" smtClean="0" sz="950" spc="63" b="1">
                <a:latin typeface="Calibri"/>
                <a:cs typeface="Calibri"/>
              </a:rPr>
              <a:t> </a:t>
            </a:r>
            <a:r>
              <a:rPr dirty="0" smtClean="0" sz="950" spc="-19" b="1">
                <a:latin typeface="Calibri"/>
                <a:cs typeface="Calibri"/>
              </a:rPr>
              <a:t>KKKS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3246500" y="2137028"/>
            <a:ext cx="2156460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95252" marR="793914" algn="ctr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 b="1">
                <a:latin typeface="Calibri"/>
                <a:cs typeface="Calibri"/>
              </a:rPr>
              <a:t>N</a:t>
            </a:r>
            <a:r>
              <a:rPr dirty="0" smtClean="0" sz="950" spc="-14" b="1">
                <a:latin typeface="Calibri"/>
                <a:cs typeface="Calibri"/>
              </a:rPr>
              <a:t>a</a:t>
            </a:r>
            <a:r>
              <a:rPr dirty="0" smtClean="0" sz="950" spc="-25" b="1">
                <a:latin typeface="Calibri"/>
                <a:cs typeface="Calibri"/>
              </a:rPr>
              <a:t>m</a:t>
            </a:r>
            <a:r>
              <a:rPr dirty="0" smtClean="0" sz="950" spc="0" b="1">
                <a:latin typeface="Calibri"/>
                <a:cs typeface="Calibri"/>
              </a:rPr>
              <a:t>a</a:t>
            </a:r>
            <a:r>
              <a:rPr dirty="0" smtClean="0" sz="950" spc="68" b="1">
                <a:latin typeface="Calibri"/>
                <a:cs typeface="Calibri"/>
              </a:rPr>
              <a:t> </a:t>
            </a:r>
            <a:r>
              <a:rPr dirty="0" smtClean="0" sz="950" spc="-9" b="1">
                <a:latin typeface="Calibri"/>
                <a:cs typeface="Calibri"/>
              </a:rPr>
              <a:t>C</a:t>
            </a:r>
            <a:r>
              <a:rPr dirty="0" smtClean="0" sz="950" spc="-14" b="1">
                <a:latin typeface="Calibri"/>
                <a:cs typeface="Calibri"/>
              </a:rPr>
              <a:t>T</a:t>
            </a:r>
            <a:r>
              <a:rPr dirty="0" smtClean="0" sz="950" spc="0" b="1">
                <a:latin typeface="Calibri"/>
                <a:cs typeface="Calibri"/>
              </a:rPr>
              <a:t>P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402961" y="2137028"/>
            <a:ext cx="614933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2150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4" b="1">
                <a:latin typeface="Calibri"/>
                <a:cs typeface="Calibri"/>
              </a:rPr>
              <a:t>P</a:t>
            </a:r>
            <a:r>
              <a:rPr dirty="0" smtClean="0" sz="950" spc="14" b="1">
                <a:latin typeface="Calibri"/>
                <a:cs typeface="Calibri"/>
              </a:rPr>
              <a:t>r</a:t>
            </a:r>
            <a:r>
              <a:rPr dirty="0" smtClean="0" sz="950" spc="-14" b="1">
                <a:latin typeface="Calibri"/>
                <a:cs typeface="Calibri"/>
              </a:rPr>
              <a:t>o</a:t>
            </a:r>
            <a:r>
              <a:rPr dirty="0" smtClean="0" sz="950" spc="-9" b="1">
                <a:latin typeface="Calibri"/>
                <a:cs typeface="Calibri"/>
              </a:rPr>
              <a:t>duk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017894" y="2137028"/>
            <a:ext cx="661733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6816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4" b="1">
                <a:latin typeface="Calibri"/>
                <a:cs typeface="Calibri"/>
              </a:rPr>
              <a:t>L</a:t>
            </a:r>
            <a:r>
              <a:rPr dirty="0" smtClean="0" sz="950" spc="-9" b="1">
                <a:latin typeface="Calibri"/>
                <a:cs typeface="Calibri"/>
              </a:rPr>
              <a:t>ok</a:t>
            </a:r>
            <a:r>
              <a:rPr dirty="0" smtClean="0" sz="950" spc="-19" b="1">
                <a:latin typeface="Calibri"/>
                <a:cs typeface="Calibri"/>
              </a:rPr>
              <a:t>a</a:t>
            </a:r>
            <a:r>
              <a:rPr dirty="0" smtClean="0" sz="950" spc="25" b="1">
                <a:latin typeface="Calibri"/>
                <a:cs typeface="Calibri"/>
              </a:rPr>
              <a:t>s</a:t>
            </a:r>
            <a:r>
              <a:rPr dirty="0" smtClean="0" sz="950" spc="0" b="1">
                <a:latin typeface="Calibri"/>
                <a:cs typeface="Calibri"/>
              </a:rPr>
              <a:t>i</a:t>
            </a:r>
            <a:r>
              <a:rPr dirty="0" smtClean="0" sz="950" spc="107" b="1">
                <a:latin typeface="Calibri"/>
                <a:cs typeface="Calibri"/>
              </a:rPr>
              <a:t> </a:t>
            </a:r>
            <a:r>
              <a:rPr dirty="0" smtClean="0" sz="950" spc="0" b="1">
                <a:latin typeface="Calibri"/>
                <a:cs typeface="Calibri"/>
              </a:rPr>
              <a:t>C</a:t>
            </a:r>
            <a:r>
              <a:rPr dirty="0" smtClean="0" sz="950" spc="-19" b="1">
                <a:latin typeface="Calibri"/>
                <a:cs typeface="Calibri"/>
              </a:rPr>
              <a:t>T</a:t>
            </a:r>
            <a:r>
              <a:rPr dirty="0" smtClean="0" sz="950" spc="0" b="1">
                <a:latin typeface="Calibri"/>
                <a:cs typeface="Calibri"/>
              </a:rPr>
              <a:t>P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679628" y="2137028"/>
            <a:ext cx="1117853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71102" marR="380479" algn="ctr">
              <a:lnSpc>
                <a:spcPct val="101725"/>
              </a:lnSpc>
              <a:spcBef>
                <a:spcPts val="105"/>
              </a:spcBef>
            </a:pPr>
            <a:r>
              <a:rPr dirty="0" smtClean="0" sz="950" b="1">
                <a:latin typeface="Calibri"/>
                <a:cs typeface="Calibri"/>
              </a:rPr>
              <a:t>L</a:t>
            </a:r>
            <a:r>
              <a:rPr dirty="0" smtClean="0" sz="950" spc="-9" b="1">
                <a:latin typeface="Calibri"/>
                <a:cs typeface="Calibri"/>
              </a:rPr>
              <a:t>o</a:t>
            </a:r>
            <a:r>
              <a:rPr dirty="0" smtClean="0" sz="950" spc="-4" b="1">
                <a:latin typeface="Calibri"/>
                <a:cs typeface="Calibri"/>
              </a:rPr>
              <a:t>k</a:t>
            </a:r>
            <a:r>
              <a:rPr dirty="0" smtClean="0" sz="950" spc="-19" b="1">
                <a:latin typeface="Calibri"/>
                <a:cs typeface="Calibri"/>
              </a:rPr>
              <a:t>a</a:t>
            </a:r>
            <a:r>
              <a:rPr dirty="0" smtClean="0" sz="950" spc="19" b="1">
                <a:latin typeface="Calibri"/>
                <a:cs typeface="Calibri"/>
              </a:rPr>
              <a:t>s</a:t>
            </a:r>
            <a:r>
              <a:rPr dirty="0" smtClean="0" sz="950" spc="0" b="1">
                <a:latin typeface="Calibri"/>
                <a:cs typeface="Calibri"/>
              </a:rPr>
              <a:t>i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7797482" y="2137028"/>
            <a:ext cx="1144206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3750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4" b="1">
                <a:latin typeface="Calibri"/>
                <a:cs typeface="Calibri"/>
              </a:rPr>
              <a:t>P</a:t>
            </a:r>
            <a:r>
              <a:rPr dirty="0" smtClean="0" sz="950" spc="14" b="1">
                <a:latin typeface="Calibri"/>
                <a:cs typeface="Calibri"/>
              </a:rPr>
              <a:t>r</a:t>
            </a:r>
            <a:r>
              <a:rPr dirty="0" smtClean="0" sz="950" spc="-9" b="1">
                <a:latin typeface="Calibri"/>
                <a:cs typeface="Calibri"/>
              </a:rPr>
              <a:t>o</a:t>
            </a:r>
            <a:r>
              <a:rPr dirty="0" smtClean="0" sz="950" spc="-9" b="1">
                <a:latin typeface="Calibri"/>
                <a:cs typeface="Calibri"/>
              </a:rPr>
              <a:t>p</a:t>
            </a:r>
            <a:r>
              <a:rPr dirty="0" smtClean="0" sz="950" spc="14" b="1">
                <a:latin typeface="Calibri"/>
                <a:cs typeface="Calibri"/>
              </a:rPr>
              <a:t>i</a:t>
            </a:r>
            <a:r>
              <a:rPr dirty="0" smtClean="0" sz="950" spc="-9" b="1">
                <a:latin typeface="Calibri"/>
                <a:cs typeface="Calibri"/>
              </a:rPr>
              <a:t>n</a:t>
            </a:r>
            <a:r>
              <a:rPr dirty="0" smtClean="0" sz="950" spc="19" b="1">
                <a:latin typeface="Calibri"/>
                <a:cs typeface="Calibri"/>
              </a:rPr>
              <a:t>s</a:t>
            </a:r>
            <a:r>
              <a:rPr dirty="0" smtClean="0" sz="950" spc="0" b="1">
                <a:latin typeface="Calibri"/>
                <a:cs typeface="Calibri"/>
              </a:rPr>
              <a:t>i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70228" y="2301620"/>
            <a:ext cx="224790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0593" marR="56312" algn="ctr">
              <a:lnSpc>
                <a:spcPct val="101725"/>
              </a:lnSpc>
              <a:spcBef>
                <a:spcPts val="110"/>
              </a:spcBef>
            </a:pPr>
            <a:r>
              <a:rPr dirty="0" smtClean="0" sz="950" spc="0">
                <a:latin typeface="Calibri"/>
                <a:cs typeface="Calibri"/>
              </a:rPr>
              <a:t>1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1295019" y="2301620"/>
            <a:ext cx="1951481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68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8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46">
                <a:latin typeface="Calibri"/>
                <a:cs typeface="Calibri"/>
              </a:rPr>
              <a:t> </a:t>
            </a:r>
            <a:r>
              <a:rPr dirty="0" smtClean="0" sz="950" spc="4">
                <a:latin typeface="Calibri"/>
                <a:cs typeface="Calibri"/>
              </a:rPr>
              <a:t>H</a:t>
            </a:r>
            <a:r>
              <a:rPr dirty="0" smtClean="0" sz="950" spc="-9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LU</a:t>
            </a:r>
            <a:r>
              <a:rPr dirty="0" smtClean="0" sz="950" spc="73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ER</a:t>
            </a:r>
            <a:r>
              <a:rPr dirty="0" smtClean="0" sz="950" spc="0">
                <a:latin typeface="Calibri"/>
                <a:cs typeface="Calibri"/>
              </a:rPr>
              <a:t>GY</a:t>
            </a:r>
            <a:r>
              <a:rPr dirty="0" smtClean="0" sz="950" spc="104">
                <a:latin typeface="Calibri"/>
                <a:cs typeface="Calibri"/>
              </a:rPr>
              <a:t> </a:t>
            </a:r>
            <a:r>
              <a:rPr dirty="0" smtClean="0" sz="950" spc="15">
                <a:latin typeface="Calibri"/>
                <a:cs typeface="Calibri"/>
              </a:rPr>
              <a:t>O</a:t>
            </a:r>
            <a:r>
              <a:rPr dirty="0" smtClean="0" sz="950" spc="-10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WJ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3246500" y="2301620"/>
            <a:ext cx="2156460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54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LN</a:t>
            </a:r>
            <a:r>
              <a:rPr dirty="0" smtClean="0" sz="950" spc="40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MU</a:t>
            </a:r>
            <a:r>
              <a:rPr dirty="0" smtClean="0" sz="950" spc="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121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KA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5402961" y="2301620"/>
            <a:ext cx="614933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87">
              <a:lnSpc>
                <a:spcPct val="101725"/>
              </a:lnSpc>
              <a:spcBef>
                <a:spcPts val="110"/>
              </a:spcBef>
            </a:pPr>
            <a:r>
              <a:rPr dirty="0" smtClean="0" sz="950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6017894" y="2301620"/>
            <a:ext cx="661733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409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25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6679628" y="2301620"/>
            <a:ext cx="1117853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0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4">
                <a:latin typeface="Calibri"/>
                <a:cs typeface="Calibri"/>
              </a:rPr>
              <a:t>J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25">
                <a:latin typeface="Calibri"/>
                <a:cs typeface="Calibri"/>
              </a:rPr>
              <a:t>k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89">
                <a:latin typeface="Calibri"/>
                <a:cs typeface="Calibri"/>
              </a:rPr>
              <a:t> </a:t>
            </a:r>
            <a:r>
              <a:rPr dirty="0" smtClean="0" sz="950" spc="-4">
                <a:latin typeface="Calibri"/>
                <a:cs typeface="Calibri"/>
              </a:rPr>
              <a:t>U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7797482" y="2301620"/>
            <a:ext cx="1144206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1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D</a:t>
            </a:r>
            <a:r>
              <a:rPr dirty="0" smtClean="0" sz="950" spc="0">
                <a:latin typeface="Calibri"/>
                <a:cs typeface="Calibri"/>
              </a:rPr>
              <a:t>KI</a:t>
            </a:r>
            <a:r>
              <a:rPr dirty="0" smtClean="0" sz="950" spc="107">
                <a:latin typeface="Calibri"/>
                <a:cs typeface="Calibri"/>
              </a:rPr>
              <a:t> </a:t>
            </a:r>
            <a:r>
              <a:rPr dirty="0" smtClean="0" sz="950" spc="-4">
                <a:latin typeface="Calibri"/>
                <a:cs typeface="Calibri"/>
              </a:rPr>
              <a:t>Ja</a:t>
            </a:r>
            <a:r>
              <a:rPr dirty="0" smtClean="0" sz="950" spc="25">
                <a:latin typeface="Calibri"/>
                <a:cs typeface="Calibri"/>
              </a:rPr>
              <a:t>k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1070228" y="2466213"/>
            <a:ext cx="224790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7" name="object 147"/>
          <p:cNvSpPr txBox="1"/>
          <p:nvPr/>
        </p:nvSpPr>
        <p:spPr>
          <a:xfrm>
            <a:off x="1295019" y="2466213"/>
            <a:ext cx="1951481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31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8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46">
                <a:latin typeface="Calibri"/>
                <a:cs typeface="Calibri"/>
              </a:rPr>
              <a:t> </a:t>
            </a:r>
            <a:r>
              <a:rPr dirty="0" smtClean="0" sz="950" spc="4">
                <a:latin typeface="Calibri"/>
                <a:cs typeface="Calibri"/>
              </a:rPr>
              <a:t>H</a:t>
            </a:r>
            <a:r>
              <a:rPr dirty="0" smtClean="0" sz="950" spc="-9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LU</a:t>
            </a:r>
            <a:r>
              <a:rPr dirty="0" smtClean="0" sz="950" spc="73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ER</a:t>
            </a:r>
            <a:r>
              <a:rPr dirty="0" smtClean="0" sz="950" spc="0">
                <a:latin typeface="Calibri"/>
                <a:cs typeface="Calibri"/>
              </a:rPr>
              <a:t>GY</a:t>
            </a:r>
            <a:r>
              <a:rPr dirty="0" smtClean="0" sz="950" spc="104">
                <a:latin typeface="Calibri"/>
                <a:cs typeface="Calibri"/>
              </a:rPr>
              <a:t> </a:t>
            </a:r>
            <a:r>
              <a:rPr dirty="0" smtClean="0" sz="950" spc="15">
                <a:latin typeface="Calibri"/>
                <a:cs typeface="Calibri"/>
              </a:rPr>
              <a:t>O</a:t>
            </a:r>
            <a:r>
              <a:rPr dirty="0" smtClean="0" sz="950" spc="-10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WJ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3246500" y="2466213"/>
            <a:ext cx="2156460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29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GN</a:t>
            </a:r>
            <a:r>
              <a:rPr dirty="0" smtClean="0" sz="950" spc="48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MU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111">
                <a:latin typeface="Calibri"/>
                <a:cs typeface="Calibri"/>
              </a:rPr>
              <a:t> </a:t>
            </a:r>
            <a:r>
              <a:rPr dirty="0" smtClean="0" sz="950" spc="9">
                <a:latin typeface="Calibri"/>
                <a:cs typeface="Calibri"/>
              </a:rPr>
              <a:t>K</a:t>
            </a:r>
            <a:r>
              <a:rPr dirty="0" smtClean="0" sz="950" spc="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4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5402961" y="2466213"/>
            <a:ext cx="614933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451">
              <a:lnSpc>
                <a:spcPct val="101725"/>
              </a:lnSpc>
              <a:spcBef>
                <a:spcPts val="110"/>
              </a:spcBef>
            </a:pPr>
            <a:r>
              <a:rPr dirty="0" smtClean="0" sz="950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6017894" y="2466213"/>
            <a:ext cx="661733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623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25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6679628" y="2466213"/>
            <a:ext cx="1117853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70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4">
                <a:latin typeface="Calibri"/>
                <a:cs typeface="Calibri"/>
              </a:rPr>
              <a:t>J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25">
                <a:latin typeface="Calibri"/>
                <a:cs typeface="Calibri"/>
              </a:rPr>
              <a:t>k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89">
                <a:latin typeface="Calibri"/>
                <a:cs typeface="Calibri"/>
              </a:rPr>
              <a:t> </a:t>
            </a:r>
            <a:r>
              <a:rPr dirty="0" smtClean="0" sz="950" spc="-4">
                <a:latin typeface="Calibri"/>
                <a:cs typeface="Calibri"/>
              </a:rPr>
              <a:t>U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7797482" y="2466213"/>
            <a:ext cx="1144206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90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D</a:t>
            </a:r>
            <a:r>
              <a:rPr dirty="0" smtClean="0" sz="950" spc="0">
                <a:latin typeface="Calibri"/>
                <a:cs typeface="Calibri"/>
              </a:rPr>
              <a:t>KI</a:t>
            </a:r>
            <a:r>
              <a:rPr dirty="0" smtClean="0" sz="950" spc="107">
                <a:latin typeface="Calibri"/>
                <a:cs typeface="Calibri"/>
              </a:rPr>
              <a:t> </a:t>
            </a:r>
            <a:r>
              <a:rPr dirty="0" smtClean="0" sz="950" spc="-4">
                <a:latin typeface="Calibri"/>
                <a:cs typeface="Calibri"/>
              </a:rPr>
              <a:t>Ja</a:t>
            </a:r>
            <a:r>
              <a:rPr dirty="0" smtClean="0" sz="950" spc="25">
                <a:latin typeface="Calibri"/>
                <a:cs typeface="Calibri"/>
              </a:rPr>
              <a:t>k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1070228" y="2631122"/>
            <a:ext cx="224790" cy="1649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0555" marR="56350" algn="ctr">
              <a:lnSpc>
                <a:spcPct val="101725"/>
              </a:lnSpc>
              <a:spcBef>
                <a:spcPts val="110"/>
              </a:spcBef>
            </a:pPr>
            <a:r>
              <a:rPr dirty="0" smtClean="0" sz="950" spc="0">
                <a:latin typeface="Calibri"/>
                <a:cs typeface="Calibri"/>
              </a:rPr>
              <a:t>2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1295019" y="2631122"/>
            <a:ext cx="1951481" cy="1649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31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8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46">
                <a:latin typeface="Calibri"/>
                <a:cs typeface="Calibri"/>
              </a:rPr>
              <a:t> </a:t>
            </a:r>
            <a:r>
              <a:rPr dirty="0" smtClean="0" sz="950" spc="4">
                <a:latin typeface="Calibri"/>
                <a:cs typeface="Calibri"/>
              </a:rPr>
              <a:t>H</a:t>
            </a:r>
            <a:r>
              <a:rPr dirty="0" smtClean="0" sz="950" spc="-9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LU</a:t>
            </a:r>
            <a:r>
              <a:rPr dirty="0" smtClean="0" sz="950" spc="73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ER</a:t>
            </a:r>
            <a:r>
              <a:rPr dirty="0" smtClean="0" sz="950" spc="0">
                <a:latin typeface="Calibri"/>
                <a:cs typeface="Calibri"/>
              </a:rPr>
              <a:t>GY</a:t>
            </a:r>
            <a:r>
              <a:rPr dirty="0" smtClean="0" sz="950" spc="104">
                <a:latin typeface="Calibri"/>
                <a:cs typeface="Calibri"/>
              </a:rPr>
              <a:t> </a:t>
            </a:r>
            <a:r>
              <a:rPr dirty="0" smtClean="0" sz="950" spc="15">
                <a:latin typeface="Calibri"/>
                <a:cs typeface="Calibri"/>
              </a:rPr>
              <a:t>O</a:t>
            </a:r>
            <a:r>
              <a:rPr dirty="0" smtClean="0" sz="950" spc="-10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WJ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3246500" y="2631122"/>
            <a:ext cx="2156460" cy="1649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1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LN</a:t>
            </a:r>
            <a:r>
              <a:rPr dirty="0" smtClean="0" sz="950" spc="40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4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-4">
                <a:latin typeface="Calibri"/>
                <a:cs typeface="Calibri"/>
              </a:rPr>
              <a:t>J</a:t>
            </a:r>
            <a:r>
              <a:rPr dirty="0" smtClean="0" sz="950" spc="-14">
                <a:latin typeface="Calibri"/>
                <a:cs typeface="Calibri"/>
              </a:rPr>
              <a:t>UN</a:t>
            </a:r>
            <a:r>
              <a:rPr dirty="0" smtClean="0" sz="950" spc="0">
                <a:latin typeface="Calibri"/>
                <a:cs typeface="Calibri"/>
              </a:rPr>
              <a:t>G</a:t>
            </a:r>
            <a:r>
              <a:rPr dirty="0" smtClean="0" sz="950" spc="144">
                <a:latin typeface="Calibri"/>
                <a:cs typeface="Calibri"/>
              </a:rPr>
              <a:t> </a:t>
            </a: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150">
                <a:latin typeface="Calibri"/>
                <a:cs typeface="Calibri"/>
              </a:rPr>
              <a:t> 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K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5402961" y="2631122"/>
            <a:ext cx="614933" cy="1649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26">
              <a:lnSpc>
                <a:spcPct val="101725"/>
              </a:lnSpc>
              <a:spcBef>
                <a:spcPts val="110"/>
              </a:spcBef>
            </a:pPr>
            <a:r>
              <a:rPr dirty="0" smtClean="0" sz="950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6017894" y="2631122"/>
            <a:ext cx="661733" cy="1649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34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25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6679628" y="2631122"/>
            <a:ext cx="1117853" cy="1649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44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4">
                <a:latin typeface="Calibri"/>
                <a:cs typeface="Calibri"/>
              </a:rPr>
              <a:t>Ja</a:t>
            </a:r>
            <a:r>
              <a:rPr dirty="0" smtClean="0" sz="950" spc="25">
                <a:latin typeface="Calibri"/>
                <a:cs typeface="Calibri"/>
              </a:rPr>
              <a:t>k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89">
                <a:latin typeface="Calibri"/>
                <a:cs typeface="Calibri"/>
              </a:rPr>
              <a:t> </a:t>
            </a:r>
            <a:r>
              <a:rPr dirty="0" smtClean="0" sz="950" spc="-4">
                <a:latin typeface="Calibri"/>
                <a:cs typeface="Calibri"/>
              </a:rPr>
              <a:t>U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7797482" y="2631122"/>
            <a:ext cx="1144206" cy="1649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78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D</a:t>
            </a:r>
            <a:r>
              <a:rPr dirty="0" smtClean="0" sz="950" spc="0">
                <a:latin typeface="Calibri"/>
                <a:cs typeface="Calibri"/>
              </a:rPr>
              <a:t>KI</a:t>
            </a:r>
            <a:r>
              <a:rPr dirty="0" smtClean="0" sz="950" spc="107">
                <a:latin typeface="Calibri"/>
                <a:cs typeface="Calibri"/>
              </a:rPr>
              <a:t> </a:t>
            </a:r>
            <a:r>
              <a:rPr dirty="0" smtClean="0" sz="950" spc="-4">
                <a:latin typeface="Calibri"/>
                <a:cs typeface="Calibri"/>
              </a:rPr>
              <a:t>Ja</a:t>
            </a:r>
            <a:r>
              <a:rPr dirty="0" smtClean="0" sz="950" spc="25">
                <a:latin typeface="Calibri"/>
                <a:cs typeface="Calibri"/>
              </a:rPr>
              <a:t>k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1070228" y="2796095"/>
            <a:ext cx="224790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0543" marR="56362" algn="ctr">
              <a:lnSpc>
                <a:spcPct val="101725"/>
              </a:lnSpc>
              <a:spcBef>
                <a:spcPts val="105"/>
              </a:spcBef>
            </a:pPr>
            <a:r>
              <a:rPr dirty="0" smtClean="0" sz="950" spc="0">
                <a:latin typeface="Calibri"/>
                <a:cs typeface="Calibri"/>
              </a:rPr>
              <a:t>3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1295019" y="2796095"/>
            <a:ext cx="1951481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18">
              <a:lnSpc>
                <a:spcPct val="101725"/>
              </a:lnSpc>
              <a:spcBef>
                <a:spcPts val="105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8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46">
                <a:latin typeface="Calibri"/>
                <a:cs typeface="Calibri"/>
              </a:rPr>
              <a:t> </a:t>
            </a:r>
            <a:r>
              <a:rPr dirty="0" smtClean="0" sz="950" spc="4">
                <a:latin typeface="Calibri"/>
                <a:cs typeface="Calibri"/>
              </a:rPr>
              <a:t>H</a:t>
            </a:r>
            <a:r>
              <a:rPr dirty="0" smtClean="0" sz="950" spc="-9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LU</a:t>
            </a:r>
            <a:r>
              <a:rPr dirty="0" smtClean="0" sz="950" spc="73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ER</a:t>
            </a:r>
            <a:r>
              <a:rPr dirty="0" smtClean="0" sz="950" spc="0">
                <a:latin typeface="Calibri"/>
                <a:cs typeface="Calibri"/>
              </a:rPr>
              <a:t>GY</a:t>
            </a:r>
            <a:r>
              <a:rPr dirty="0" smtClean="0" sz="950" spc="104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W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O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3246500" y="2796095"/>
            <a:ext cx="2156460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29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F</a:t>
            </a:r>
            <a:r>
              <a:rPr dirty="0" smtClean="0" sz="950" spc="63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G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1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59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K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5402961" y="2796095"/>
            <a:ext cx="614933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672">
              <a:lnSpc>
                <a:spcPct val="101725"/>
              </a:lnSpc>
              <a:spcBef>
                <a:spcPts val="105"/>
              </a:spcBef>
            </a:pPr>
            <a:r>
              <a:rPr dirty="0" smtClean="0" sz="950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6017894" y="2796095"/>
            <a:ext cx="661733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32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25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6679628" y="2796095"/>
            <a:ext cx="1117853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643">
              <a:lnSpc>
                <a:spcPct val="101725"/>
              </a:lnSpc>
              <a:spcBef>
                <a:spcPts val="105"/>
              </a:spcBef>
            </a:pPr>
            <a:r>
              <a:rPr dirty="0" smtClean="0" sz="950">
                <a:latin typeface="Calibri"/>
                <a:cs typeface="Calibri"/>
              </a:rPr>
              <a:t>G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-25">
                <a:latin typeface="Calibri"/>
                <a:cs typeface="Calibri"/>
              </a:rPr>
              <a:t>e</a:t>
            </a:r>
            <a:r>
              <a:rPr dirty="0" smtClean="0" sz="950" spc="34">
                <a:latin typeface="Calibri"/>
                <a:cs typeface="Calibri"/>
              </a:rPr>
              <a:t>s</a:t>
            </a:r>
            <a:r>
              <a:rPr dirty="0" smtClean="0" sz="950" spc="-19">
                <a:latin typeface="Calibri"/>
                <a:cs typeface="Calibri"/>
              </a:rPr>
              <a:t>i</a:t>
            </a:r>
            <a:r>
              <a:rPr dirty="0" smtClean="0" sz="950" spc="0">
                <a:latin typeface="Calibri"/>
                <a:cs typeface="Calibri"/>
              </a:rPr>
              <a:t>k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7797482" y="2796095"/>
            <a:ext cx="1144206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90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4">
                <a:latin typeface="Calibri"/>
                <a:cs typeface="Calibri"/>
              </a:rPr>
              <a:t>J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19">
                <a:latin typeface="Calibri"/>
                <a:cs typeface="Calibri"/>
              </a:rPr>
              <a:t>w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65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Tim</a:t>
            </a:r>
            <a:r>
              <a:rPr dirty="0" smtClean="0" sz="950" spc="0">
                <a:latin typeface="Calibri"/>
                <a:cs typeface="Calibri"/>
              </a:rPr>
              <a:t>ur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1070228" y="2960751"/>
            <a:ext cx="224790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0530" marR="56375" algn="ctr">
              <a:lnSpc>
                <a:spcPct val="101725"/>
              </a:lnSpc>
              <a:spcBef>
                <a:spcPts val="105"/>
              </a:spcBef>
            </a:pPr>
            <a:r>
              <a:rPr dirty="0" smtClean="0" sz="950" spc="0">
                <a:latin typeface="Calibri"/>
                <a:cs typeface="Calibri"/>
              </a:rPr>
              <a:t>4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1295019" y="2960751"/>
            <a:ext cx="1951481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05">
              <a:lnSpc>
                <a:spcPct val="101725"/>
              </a:lnSpc>
              <a:spcBef>
                <a:spcPts val="105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T</a:t>
            </a:r>
            <a:r>
              <a:rPr dirty="0" smtClean="0" sz="950" spc="18">
                <a:latin typeface="Calibri"/>
                <a:cs typeface="Calibri"/>
              </a:rPr>
              <a:t> </a:t>
            </a: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-9">
                <a:latin typeface="Calibri"/>
                <a:cs typeface="Calibri"/>
              </a:rPr>
              <a:t>E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4">
                <a:latin typeface="Calibri"/>
                <a:cs typeface="Calibri"/>
              </a:rPr>
              <a:t>AGA</a:t>
            </a:r>
            <a:r>
              <a:rPr dirty="0" smtClean="0" sz="950" spc="0">
                <a:latin typeface="Calibri"/>
                <a:cs typeface="Calibri"/>
              </a:rPr>
              <a:t>S</a:t>
            </a:r>
            <a:r>
              <a:rPr dirty="0" smtClean="0" sz="950" spc="162">
                <a:latin typeface="Calibri"/>
                <a:cs typeface="Calibri"/>
              </a:rPr>
              <a:t> </a:t>
            </a:r>
            <a:r>
              <a:rPr dirty="0" smtClean="0" sz="950" spc="19">
                <a:latin typeface="Calibri"/>
                <a:cs typeface="Calibri"/>
              </a:rPr>
              <a:t>(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89">
                <a:latin typeface="Calibri"/>
                <a:cs typeface="Calibri"/>
              </a:rPr>
              <a:t> </a:t>
            </a:r>
            <a:r>
              <a:rPr dirty="0" smtClean="0" sz="950" spc="-4">
                <a:latin typeface="Calibri"/>
                <a:cs typeface="Calibri"/>
              </a:rPr>
              <a:t>J</a:t>
            </a:r>
            <a:r>
              <a:rPr dirty="0" smtClean="0" sz="950" spc="-14">
                <a:latin typeface="Calibri"/>
                <a:cs typeface="Calibri"/>
              </a:rPr>
              <a:t>BB)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3246500" y="2960751"/>
            <a:ext cx="2156460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29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14">
                <a:latin typeface="Calibri"/>
                <a:cs typeface="Calibri"/>
              </a:rPr>
              <a:t>TE</a:t>
            </a:r>
            <a:r>
              <a:rPr dirty="0" smtClean="0" sz="950" spc="0">
                <a:latin typeface="Calibri"/>
                <a:cs typeface="Calibri"/>
              </a:rPr>
              <a:t>G</a:t>
            </a:r>
            <a:r>
              <a:rPr dirty="0" smtClean="0" sz="950" spc="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L</a:t>
            </a:r>
            <a:r>
              <a:rPr dirty="0" smtClean="0" sz="950" spc="93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G</a:t>
            </a:r>
            <a:r>
              <a:rPr dirty="0" smtClean="0" sz="950" spc="-15">
                <a:latin typeface="Calibri"/>
                <a:cs typeface="Calibri"/>
              </a:rPr>
              <a:t>E</a:t>
            </a:r>
            <a:r>
              <a:rPr dirty="0" smtClean="0" sz="950" spc="15">
                <a:latin typeface="Calibri"/>
                <a:cs typeface="Calibri"/>
              </a:rPr>
              <a:t>D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5402961" y="2960751"/>
            <a:ext cx="614933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63">
              <a:lnSpc>
                <a:spcPct val="101725"/>
              </a:lnSpc>
              <a:spcBef>
                <a:spcPts val="105"/>
              </a:spcBef>
            </a:pPr>
            <a:r>
              <a:rPr dirty="0" smtClean="0" sz="950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6017894" y="2960751"/>
            <a:ext cx="661733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422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25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6679628" y="2960751"/>
            <a:ext cx="1117853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31">
              <a:lnSpc>
                <a:spcPct val="101725"/>
              </a:lnSpc>
              <a:spcBef>
                <a:spcPts val="105"/>
              </a:spcBef>
            </a:pPr>
            <a:r>
              <a:rPr dirty="0" smtClean="0" sz="950" spc="9">
                <a:latin typeface="Calibri"/>
                <a:cs typeface="Calibri"/>
              </a:rPr>
              <a:t>K</a:t>
            </a:r>
            <a:r>
              <a:rPr dirty="0" smtClean="0" sz="950" spc="-25">
                <a:latin typeface="Calibri"/>
                <a:cs typeface="Calibri"/>
              </a:rPr>
              <a:t>e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25">
                <a:latin typeface="Calibri"/>
                <a:cs typeface="Calibri"/>
              </a:rPr>
              <a:t>w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7797482" y="2960751"/>
            <a:ext cx="1144206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40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4">
                <a:latin typeface="Calibri"/>
                <a:cs typeface="Calibri"/>
              </a:rPr>
              <a:t>J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19">
                <a:latin typeface="Calibri"/>
                <a:cs typeface="Calibri"/>
              </a:rPr>
              <a:t>w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65">
                <a:latin typeface="Calibri"/>
                <a:cs typeface="Calibri"/>
              </a:rPr>
              <a:t> </a:t>
            </a:r>
            <a:r>
              <a:rPr dirty="0" smtClean="0" sz="950" spc="-15">
                <a:latin typeface="Calibri"/>
                <a:cs typeface="Calibri"/>
              </a:rPr>
              <a:t>B</a:t>
            </a:r>
            <a:r>
              <a:rPr dirty="0" smtClean="0" sz="950" spc="-5">
                <a:latin typeface="Calibri"/>
                <a:cs typeface="Calibri"/>
              </a:rPr>
              <a:t>a</a:t>
            </a:r>
            <a:r>
              <a:rPr dirty="0" smtClean="0" sz="950" spc="20">
                <a:latin typeface="Calibri"/>
                <a:cs typeface="Calibri"/>
              </a:rPr>
              <a:t>r</a:t>
            </a:r>
            <a:r>
              <a:rPr dirty="0" smtClean="0" sz="950" spc="-5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t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1070228" y="3125342"/>
            <a:ext cx="224790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0530" marR="56375" algn="ctr">
              <a:lnSpc>
                <a:spcPct val="101725"/>
              </a:lnSpc>
              <a:spcBef>
                <a:spcPts val="110"/>
              </a:spcBef>
            </a:pPr>
            <a:r>
              <a:rPr dirty="0" smtClean="0" sz="950" spc="0">
                <a:latin typeface="Calibri"/>
                <a:cs typeface="Calibri"/>
              </a:rPr>
              <a:t>5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295019" y="3125342"/>
            <a:ext cx="1951481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0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14">
                <a:latin typeface="Calibri"/>
                <a:cs typeface="Calibri"/>
              </a:rPr>
              <a:t>D</a:t>
            </a:r>
            <a:r>
              <a:rPr dirty="0" smtClean="0" sz="950" spc="-4">
                <a:latin typeface="Calibri"/>
                <a:cs typeface="Calibri"/>
              </a:rPr>
              <a:t>C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134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E</a:t>
            </a:r>
            <a:r>
              <a:rPr dirty="0" smtClean="0" sz="950" spc="-1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&amp;</a:t>
            </a:r>
            <a:r>
              <a:rPr dirty="0" smtClean="0" sz="950" spc="25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P</a:t>
            </a:r>
            <a:r>
              <a:rPr dirty="0" smtClean="0" sz="950" spc="19">
                <a:latin typeface="Calibri"/>
                <a:cs typeface="Calibri"/>
              </a:rPr>
              <a:t> </a:t>
            </a:r>
            <a:r>
              <a:rPr dirty="0" smtClean="0" sz="950" spc="69">
                <a:latin typeface="Calibri"/>
                <a:cs typeface="Calibri"/>
              </a:rPr>
              <a:t>I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14">
                <a:latin typeface="Calibri"/>
                <a:cs typeface="Calibri"/>
              </a:rPr>
              <a:t>D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2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3246500" y="3125342"/>
            <a:ext cx="2156460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16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-14">
                <a:latin typeface="Calibri"/>
                <a:cs typeface="Calibri"/>
              </a:rPr>
              <a:t>B</a:t>
            </a:r>
            <a:r>
              <a:rPr dirty="0" smtClean="0" sz="950" spc="-9">
                <a:latin typeface="Calibri"/>
                <a:cs typeface="Calibri"/>
              </a:rPr>
              <a:t>U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165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58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5402961" y="3125342"/>
            <a:ext cx="614933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48">
              <a:lnSpc>
                <a:spcPct val="101725"/>
              </a:lnSpc>
              <a:spcBef>
                <a:spcPts val="110"/>
              </a:spcBef>
            </a:pPr>
            <a:r>
              <a:rPr dirty="0" smtClean="0" sz="950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6017894" y="3125342"/>
            <a:ext cx="661733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94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25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6679628" y="3125342"/>
            <a:ext cx="1117853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60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l</a:t>
            </a:r>
            <a:r>
              <a:rPr dirty="0" smtClean="0" sz="950" spc="-25">
                <a:latin typeface="Calibri"/>
                <a:cs typeface="Calibri"/>
              </a:rPr>
              <a:t>e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b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7797482" y="3125342"/>
            <a:ext cx="1144206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752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S</a:t>
            </a:r>
            <a:r>
              <a:rPr dirty="0" smtClean="0" sz="950" spc="-4">
                <a:latin typeface="Calibri"/>
                <a:cs typeface="Calibri"/>
              </a:rPr>
              <a:t>uma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25">
                <a:latin typeface="Calibri"/>
                <a:cs typeface="Calibri"/>
              </a:rPr>
              <a:t>e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138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-25">
                <a:latin typeface="Calibri"/>
                <a:cs typeface="Calibri"/>
              </a:rPr>
              <a:t>e</a:t>
            </a:r>
            <a:r>
              <a:rPr dirty="0" smtClean="0" sz="950" spc="-19">
                <a:latin typeface="Calibri"/>
                <a:cs typeface="Calibri"/>
              </a:rPr>
              <a:t>l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070228" y="3290252"/>
            <a:ext cx="224790" cy="1649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2" name="object 112"/>
          <p:cNvSpPr txBox="1"/>
          <p:nvPr/>
        </p:nvSpPr>
        <p:spPr>
          <a:xfrm>
            <a:off x="1295019" y="3290252"/>
            <a:ext cx="1951481" cy="1649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80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14">
                <a:latin typeface="Calibri"/>
                <a:cs typeface="Calibri"/>
              </a:rPr>
              <a:t>ME</a:t>
            </a:r>
            <a:r>
              <a:rPr dirty="0" smtClean="0" sz="950" spc="14">
                <a:latin typeface="Calibri"/>
                <a:cs typeface="Calibri"/>
              </a:rPr>
              <a:t>D</a:t>
            </a:r>
            <a:r>
              <a:rPr dirty="0" smtClean="0" sz="950" spc="-4">
                <a:latin typeface="Calibri"/>
                <a:cs typeface="Calibri"/>
              </a:rPr>
              <a:t>C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134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E</a:t>
            </a:r>
            <a:r>
              <a:rPr dirty="0" smtClean="0" sz="950" spc="-1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&amp;</a:t>
            </a:r>
            <a:r>
              <a:rPr dirty="0" smtClean="0" sz="950" spc="25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P</a:t>
            </a:r>
            <a:r>
              <a:rPr dirty="0" smtClean="0" sz="950" spc="19">
                <a:latin typeface="Calibri"/>
                <a:cs typeface="Calibri"/>
              </a:rPr>
              <a:t> </a:t>
            </a:r>
            <a:r>
              <a:rPr dirty="0" smtClean="0" sz="950" spc="69">
                <a:latin typeface="Calibri"/>
                <a:cs typeface="Calibri"/>
              </a:rPr>
              <a:t>I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14">
                <a:latin typeface="Calibri"/>
                <a:cs typeface="Calibri"/>
              </a:rPr>
              <a:t>D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2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3246500" y="3290252"/>
            <a:ext cx="2156460" cy="1649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16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L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G</a:t>
            </a:r>
            <a:r>
              <a:rPr dirty="0" smtClean="0" sz="950" spc="72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B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5402961" y="3290252"/>
            <a:ext cx="614933" cy="1649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13">
              <a:lnSpc>
                <a:spcPct val="101725"/>
              </a:lnSpc>
              <a:spcBef>
                <a:spcPts val="110"/>
              </a:spcBef>
            </a:pPr>
            <a:r>
              <a:rPr dirty="0" smtClean="0" sz="950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6017894" y="3290252"/>
            <a:ext cx="661733" cy="1649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48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25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6679628" y="3290252"/>
            <a:ext cx="1117853" cy="1649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32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l</a:t>
            </a:r>
            <a:r>
              <a:rPr dirty="0" smtClean="0" sz="950" spc="-25">
                <a:latin typeface="Calibri"/>
                <a:cs typeface="Calibri"/>
              </a:rPr>
              <a:t>e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b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7797482" y="3290252"/>
            <a:ext cx="1144206" cy="1649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40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S</a:t>
            </a:r>
            <a:r>
              <a:rPr dirty="0" smtClean="0" sz="950" spc="-4">
                <a:latin typeface="Calibri"/>
                <a:cs typeface="Calibri"/>
              </a:rPr>
              <a:t>u</a:t>
            </a:r>
            <a:r>
              <a:rPr dirty="0" smtClean="0" sz="950" spc="-4">
                <a:latin typeface="Calibri"/>
                <a:cs typeface="Calibri"/>
              </a:rPr>
              <a:t>m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25">
                <a:latin typeface="Calibri"/>
                <a:cs typeface="Calibri"/>
              </a:rPr>
              <a:t>e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138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-25">
                <a:latin typeface="Calibri"/>
                <a:cs typeface="Calibri"/>
              </a:rPr>
              <a:t>e</a:t>
            </a:r>
            <a:r>
              <a:rPr dirty="0" smtClean="0" sz="950" spc="-19">
                <a:latin typeface="Calibri"/>
                <a:cs typeface="Calibri"/>
              </a:rPr>
              <a:t>l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070228" y="3455225"/>
            <a:ext cx="224790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5" name="object 105"/>
          <p:cNvSpPr txBox="1"/>
          <p:nvPr/>
        </p:nvSpPr>
        <p:spPr>
          <a:xfrm>
            <a:off x="1295019" y="3455225"/>
            <a:ext cx="1951481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80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14">
                <a:latin typeface="Calibri"/>
                <a:cs typeface="Calibri"/>
              </a:rPr>
              <a:t>ME</a:t>
            </a:r>
            <a:r>
              <a:rPr dirty="0" smtClean="0" sz="950" spc="14">
                <a:latin typeface="Calibri"/>
                <a:cs typeface="Calibri"/>
              </a:rPr>
              <a:t>D</a:t>
            </a:r>
            <a:r>
              <a:rPr dirty="0" smtClean="0" sz="950" spc="-4">
                <a:latin typeface="Calibri"/>
                <a:cs typeface="Calibri"/>
              </a:rPr>
              <a:t>C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134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E</a:t>
            </a:r>
            <a:r>
              <a:rPr dirty="0" smtClean="0" sz="950" spc="-1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&amp;</a:t>
            </a:r>
            <a:r>
              <a:rPr dirty="0" smtClean="0" sz="950" spc="25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P</a:t>
            </a:r>
            <a:r>
              <a:rPr dirty="0" smtClean="0" sz="950" spc="19">
                <a:latin typeface="Calibri"/>
                <a:cs typeface="Calibri"/>
              </a:rPr>
              <a:t> </a:t>
            </a:r>
            <a:r>
              <a:rPr dirty="0" smtClean="0" sz="950" spc="69">
                <a:latin typeface="Calibri"/>
                <a:cs typeface="Calibri"/>
              </a:rPr>
              <a:t>I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14">
                <a:latin typeface="Calibri"/>
                <a:cs typeface="Calibri"/>
              </a:rPr>
              <a:t>D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2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246500" y="3455225"/>
            <a:ext cx="2156460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71">
              <a:lnSpc>
                <a:spcPct val="101725"/>
              </a:lnSpc>
              <a:spcBef>
                <a:spcPts val="105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L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G</a:t>
            </a:r>
            <a:r>
              <a:rPr dirty="0" smtClean="0" sz="950" spc="72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150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19">
                <a:latin typeface="Calibri"/>
                <a:cs typeface="Calibri"/>
              </a:rPr>
              <a:t>D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ALA</a:t>
            </a:r>
            <a:r>
              <a:rPr dirty="0" smtClean="0" sz="950" spc="-14">
                <a:latin typeface="Calibri"/>
                <a:cs typeface="Calibri"/>
              </a:rPr>
              <a:t>Y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5402961" y="3455225"/>
            <a:ext cx="614933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28">
              <a:lnSpc>
                <a:spcPct val="101725"/>
              </a:lnSpc>
              <a:spcBef>
                <a:spcPts val="105"/>
              </a:spcBef>
            </a:pPr>
            <a:r>
              <a:rPr dirty="0" smtClean="0" sz="950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6017894" y="3455225"/>
            <a:ext cx="661733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36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25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6679628" y="3455225"/>
            <a:ext cx="1117853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11">
              <a:lnSpc>
                <a:spcPct val="101725"/>
              </a:lnSpc>
              <a:spcBef>
                <a:spcPts val="105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l</a:t>
            </a:r>
            <a:r>
              <a:rPr dirty="0" smtClean="0" sz="950" spc="-25">
                <a:latin typeface="Calibri"/>
                <a:cs typeface="Calibri"/>
              </a:rPr>
              <a:t>e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b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797482" y="3455225"/>
            <a:ext cx="1144206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44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>
                <a:latin typeface="Calibri"/>
                <a:cs typeface="Calibri"/>
              </a:rPr>
              <a:t>S</a:t>
            </a:r>
            <a:r>
              <a:rPr dirty="0" smtClean="0" sz="950" spc="-4">
                <a:latin typeface="Calibri"/>
                <a:cs typeface="Calibri"/>
              </a:rPr>
              <a:t>u</a:t>
            </a:r>
            <a:r>
              <a:rPr dirty="0" smtClean="0" sz="950" spc="-4">
                <a:latin typeface="Calibri"/>
                <a:cs typeface="Calibri"/>
              </a:rPr>
              <a:t>m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25">
                <a:latin typeface="Calibri"/>
                <a:cs typeface="Calibri"/>
              </a:rPr>
              <a:t>e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138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-25">
                <a:latin typeface="Calibri"/>
                <a:cs typeface="Calibri"/>
              </a:rPr>
              <a:t>e</a:t>
            </a:r>
            <a:r>
              <a:rPr dirty="0" smtClean="0" sz="950" spc="-19">
                <a:latin typeface="Calibri"/>
                <a:cs typeface="Calibri"/>
              </a:rPr>
              <a:t>l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070228" y="3619880"/>
            <a:ext cx="224790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8" name="object 98"/>
          <p:cNvSpPr txBox="1"/>
          <p:nvPr/>
        </p:nvSpPr>
        <p:spPr>
          <a:xfrm>
            <a:off x="1295019" y="3619880"/>
            <a:ext cx="1951481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35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14">
                <a:latin typeface="Calibri"/>
                <a:cs typeface="Calibri"/>
              </a:rPr>
              <a:t>ME</a:t>
            </a:r>
            <a:r>
              <a:rPr dirty="0" smtClean="0" sz="950" spc="14">
                <a:latin typeface="Calibri"/>
                <a:cs typeface="Calibri"/>
              </a:rPr>
              <a:t>D</a:t>
            </a:r>
            <a:r>
              <a:rPr dirty="0" smtClean="0" sz="950" spc="-4">
                <a:latin typeface="Calibri"/>
                <a:cs typeface="Calibri"/>
              </a:rPr>
              <a:t>C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134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E</a:t>
            </a:r>
            <a:r>
              <a:rPr dirty="0" smtClean="0" sz="950" spc="-1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&amp;</a:t>
            </a:r>
            <a:r>
              <a:rPr dirty="0" smtClean="0" sz="950" spc="25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P</a:t>
            </a:r>
            <a:r>
              <a:rPr dirty="0" smtClean="0" sz="950" spc="19">
                <a:latin typeface="Calibri"/>
                <a:cs typeface="Calibri"/>
              </a:rPr>
              <a:t> </a:t>
            </a:r>
            <a:r>
              <a:rPr dirty="0" smtClean="0" sz="950" spc="69">
                <a:latin typeface="Calibri"/>
                <a:cs typeface="Calibri"/>
              </a:rPr>
              <a:t>I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14">
                <a:latin typeface="Calibri"/>
                <a:cs typeface="Calibri"/>
              </a:rPr>
              <a:t>D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2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3246500" y="3619880"/>
            <a:ext cx="2156460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71">
              <a:lnSpc>
                <a:spcPct val="101725"/>
              </a:lnSpc>
              <a:spcBef>
                <a:spcPts val="105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LN</a:t>
            </a:r>
            <a:r>
              <a:rPr dirty="0" smtClean="0" sz="950" spc="40">
                <a:latin typeface="Calibri"/>
                <a:cs typeface="Calibri"/>
              </a:rPr>
              <a:t> </a:t>
            </a:r>
            <a:r>
              <a:rPr dirty="0" smtClean="0" sz="950" spc="10">
                <a:latin typeface="Calibri"/>
                <a:cs typeface="Calibri"/>
              </a:rPr>
              <a:t>K</a:t>
            </a:r>
            <a:r>
              <a:rPr dirty="0" smtClean="0" sz="950" spc="-15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0">
                <a:latin typeface="Calibri"/>
                <a:cs typeface="Calibri"/>
              </a:rPr>
              <a:t>M</a:t>
            </a:r>
            <a:r>
              <a:rPr dirty="0" smtClean="0" sz="950" spc="5">
                <a:latin typeface="Calibri"/>
                <a:cs typeface="Calibri"/>
              </a:rPr>
              <a:t>A</a:t>
            </a:r>
            <a:r>
              <a:rPr dirty="0" smtClean="0" sz="950" spc="15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AN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5402961" y="3619880"/>
            <a:ext cx="614933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556">
              <a:lnSpc>
                <a:spcPct val="101725"/>
              </a:lnSpc>
              <a:spcBef>
                <a:spcPts val="105"/>
              </a:spcBef>
            </a:pPr>
            <a:r>
              <a:rPr dirty="0" smtClean="0" sz="950" spc="0">
                <a:latin typeface="Calibri"/>
                <a:cs typeface="Calibri"/>
              </a:rPr>
              <a:t>Gas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017894" y="3619880"/>
            <a:ext cx="661733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816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25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679628" y="3619880"/>
            <a:ext cx="1117853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056">
              <a:lnSpc>
                <a:spcPct val="101725"/>
              </a:lnSpc>
              <a:spcBef>
                <a:spcPts val="105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l</a:t>
            </a:r>
            <a:r>
              <a:rPr dirty="0" smtClean="0" sz="950" spc="-25">
                <a:latin typeface="Calibri"/>
                <a:cs typeface="Calibri"/>
              </a:rPr>
              <a:t>e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bang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797482" y="3619880"/>
            <a:ext cx="1144206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014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uma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25">
                <a:latin typeface="Calibri"/>
                <a:cs typeface="Calibri"/>
              </a:rPr>
              <a:t>e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138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-25">
                <a:latin typeface="Calibri"/>
                <a:cs typeface="Calibri"/>
              </a:rPr>
              <a:t>e</a:t>
            </a:r>
            <a:r>
              <a:rPr dirty="0" smtClean="0" sz="950" spc="-19">
                <a:latin typeface="Calibri"/>
                <a:cs typeface="Calibri"/>
              </a:rPr>
              <a:t>l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070228" y="3784473"/>
            <a:ext cx="224790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0572" marR="56333" algn="ctr">
              <a:lnSpc>
                <a:spcPct val="101725"/>
              </a:lnSpc>
              <a:spcBef>
                <a:spcPts val="110"/>
              </a:spcBef>
            </a:pPr>
            <a:r>
              <a:rPr dirty="0" smtClean="0" sz="950" spc="0">
                <a:latin typeface="Calibri"/>
                <a:cs typeface="Calibri"/>
              </a:rPr>
              <a:t>6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295019" y="3784473"/>
            <a:ext cx="1951481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48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14">
                <a:latin typeface="Calibri"/>
                <a:cs typeface="Calibri"/>
              </a:rPr>
              <a:t>D</a:t>
            </a:r>
            <a:r>
              <a:rPr dirty="0" smtClean="0" sz="950" spc="-4">
                <a:latin typeface="Calibri"/>
                <a:cs typeface="Calibri"/>
              </a:rPr>
              <a:t>C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134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E</a:t>
            </a:r>
            <a:r>
              <a:rPr dirty="0" smtClean="0" sz="950" spc="-1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&amp;</a:t>
            </a:r>
            <a:r>
              <a:rPr dirty="0" smtClean="0" sz="950" spc="25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P</a:t>
            </a:r>
            <a:r>
              <a:rPr dirty="0" smtClean="0" sz="950" spc="19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144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14">
                <a:latin typeface="Calibri"/>
                <a:cs typeface="Calibri"/>
              </a:rPr>
              <a:t>D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6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246500" y="3784473"/>
            <a:ext cx="2156460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58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4">
                <a:latin typeface="Calibri"/>
                <a:cs typeface="Calibri"/>
              </a:rPr>
              <a:t>A</a:t>
            </a:r>
            <a:r>
              <a:rPr dirty="0" smtClean="0" sz="950" spc="9">
                <a:latin typeface="Calibri"/>
                <a:cs typeface="Calibri"/>
              </a:rPr>
              <a:t>K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129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GAS</a:t>
            </a:r>
            <a:r>
              <a:rPr dirty="0" smtClean="0" sz="950" spc="63">
                <a:latin typeface="Calibri"/>
                <a:cs typeface="Calibri"/>
              </a:rPr>
              <a:t> </a:t>
            </a:r>
            <a:r>
              <a:rPr dirty="0" smtClean="0" sz="950" spc="10">
                <a:latin typeface="Calibri"/>
                <a:cs typeface="Calibri"/>
              </a:rPr>
              <a:t>P</a:t>
            </a:r>
            <a:r>
              <a:rPr dirty="0" smtClean="0" sz="950" spc="5">
                <a:latin typeface="Calibri"/>
                <a:cs typeface="Calibri"/>
              </a:rPr>
              <a:t>L</a:t>
            </a:r>
            <a:r>
              <a:rPr dirty="0" smtClean="0" sz="950" spc="-5">
                <a:latin typeface="Calibri"/>
                <a:cs typeface="Calibri"/>
              </a:rPr>
              <a:t>A</a:t>
            </a:r>
            <a:r>
              <a:rPr dirty="0" smtClean="0" sz="950" spc="-15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T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402961" y="3784473"/>
            <a:ext cx="614933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53">
              <a:lnSpc>
                <a:spcPct val="101725"/>
              </a:lnSpc>
              <a:spcBef>
                <a:spcPts val="110"/>
              </a:spcBef>
            </a:pPr>
            <a:r>
              <a:rPr dirty="0" smtClean="0" sz="950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017894" y="3784473"/>
            <a:ext cx="661733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49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25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679628" y="3784473"/>
            <a:ext cx="1117853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660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25">
                <a:latin typeface="Calibri"/>
                <a:cs typeface="Calibri"/>
              </a:rPr>
              <a:t>k</a:t>
            </a:r>
            <a:r>
              <a:rPr dirty="0" smtClean="0" sz="950" spc="-4">
                <a:latin typeface="Calibri"/>
                <a:cs typeface="Calibri"/>
              </a:rPr>
              <a:t>an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797482" y="3784473"/>
            <a:ext cx="1144206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44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K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l</a:t>
            </a:r>
            <a:r>
              <a:rPr dirty="0" smtClean="0" sz="950" spc="-19">
                <a:latin typeface="Calibri"/>
                <a:cs typeface="Calibri"/>
              </a:rPr>
              <a:t>i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174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U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9">
                <a:latin typeface="Calibri"/>
                <a:cs typeface="Calibri"/>
              </a:rPr>
              <a:t>a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070228" y="3949382"/>
            <a:ext cx="224790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0560" marR="56345" algn="ctr">
              <a:lnSpc>
                <a:spcPct val="101725"/>
              </a:lnSpc>
              <a:spcBef>
                <a:spcPts val="110"/>
              </a:spcBef>
            </a:pPr>
            <a:r>
              <a:rPr dirty="0" smtClean="0" sz="950" spc="0">
                <a:latin typeface="Calibri"/>
                <a:cs typeface="Calibri"/>
              </a:rPr>
              <a:t>7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295019" y="3949382"/>
            <a:ext cx="1951481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3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T</a:t>
            </a:r>
            <a:r>
              <a:rPr dirty="0" smtClean="0" sz="950" spc="18">
                <a:latin typeface="Calibri"/>
                <a:cs typeface="Calibri"/>
              </a:rPr>
              <a:t> </a:t>
            </a: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-9">
                <a:latin typeface="Calibri"/>
                <a:cs typeface="Calibri"/>
              </a:rPr>
              <a:t>E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4">
                <a:latin typeface="Calibri"/>
                <a:cs typeface="Calibri"/>
              </a:rPr>
              <a:t>AGA</a:t>
            </a:r>
            <a:r>
              <a:rPr dirty="0" smtClean="0" sz="950" spc="0">
                <a:latin typeface="Calibri"/>
                <a:cs typeface="Calibri"/>
              </a:rPr>
              <a:t>S</a:t>
            </a:r>
            <a:r>
              <a:rPr dirty="0" smtClean="0" sz="950" spc="162">
                <a:latin typeface="Calibri"/>
                <a:cs typeface="Calibri"/>
              </a:rPr>
              <a:t> </a:t>
            </a:r>
            <a:r>
              <a:rPr dirty="0" smtClean="0" sz="950" spc="19">
                <a:latin typeface="Calibri"/>
                <a:cs typeface="Calibri"/>
              </a:rPr>
              <a:t>(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89">
                <a:latin typeface="Calibri"/>
                <a:cs typeface="Calibri"/>
              </a:rPr>
              <a:t> </a:t>
            </a:r>
            <a:r>
              <a:rPr dirty="0" smtClean="0" sz="950" spc="9">
                <a:latin typeface="Calibri"/>
                <a:cs typeface="Calibri"/>
              </a:rPr>
              <a:t>S</a:t>
            </a:r>
            <a:r>
              <a:rPr dirty="0" smtClean="0" sz="950" spc="-14">
                <a:latin typeface="Calibri"/>
                <a:cs typeface="Calibri"/>
              </a:rPr>
              <a:t>B</a:t>
            </a:r>
            <a:r>
              <a:rPr dirty="0" smtClean="0" sz="950" spc="9">
                <a:latin typeface="Calibri"/>
                <a:cs typeface="Calibri"/>
              </a:rPr>
              <a:t>S)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246500" y="3949382"/>
            <a:ext cx="2156460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69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.</a:t>
            </a:r>
            <a:r>
              <a:rPr dirty="0" smtClean="0" sz="950" spc="52">
                <a:latin typeface="Calibri"/>
                <a:cs typeface="Calibri"/>
              </a:rPr>
              <a:t> </a:t>
            </a:r>
            <a:r>
              <a:rPr dirty="0" smtClean="0" sz="950" spc="10">
                <a:latin typeface="Calibri"/>
                <a:cs typeface="Calibri"/>
              </a:rPr>
              <a:t>P</a:t>
            </a:r>
            <a:r>
              <a:rPr dirty="0" smtClean="0" sz="950" spc="-10">
                <a:latin typeface="Calibri"/>
                <a:cs typeface="Calibri"/>
              </a:rPr>
              <a:t>U</a:t>
            </a:r>
            <a:r>
              <a:rPr dirty="0" smtClean="0" sz="950" spc="15">
                <a:latin typeface="Calibri"/>
                <a:cs typeface="Calibri"/>
              </a:rPr>
              <a:t>S</a:t>
            </a:r>
            <a:r>
              <a:rPr dirty="0" smtClean="0" sz="950" spc="-15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I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402961" y="3949382"/>
            <a:ext cx="614933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55">
              <a:lnSpc>
                <a:spcPct val="101725"/>
              </a:lnSpc>
              <a:spcBef>
                <a:spcPts val="110"/>
              </a:spcBef>
            </a:pPr>
            <a:r>
              <a:rPr dirty="0" smtClean="0" sz="950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017894" y="3949382"/>
            <a:ext cx="661733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88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25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679628" y="3949382"/>
            <a:ext cx="1117853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98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l</a:t>
            </a:r>
            <a:r>
              <a:rPr dirty="0" smtClean="0" sz="950" spc="-25">
                <a:latin typeface="Calibri"/>
                <a:cs typeface="Calibri"/>
              </a:rPr>
              <a:t>e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b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797482" y="3949382"/>
            <a:ext cx="1144206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32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S</a:t>
            </a:r>
            <a:r>
              <a:rPr dirty="0" smtClean="0" sz="950" spc="-4">
                <a:latin typeface="Calibri"/>
                <a:cs typeface="Calibri"/>
              </a:rPr>
              <a:t>uma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25">
                <a:latin typeface="Calibri"/>
                <a:cs typeface="Calibri"/>
              </a:rPr>
              <a:t>e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138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-25">
                <a:latin typeface="Calibri"/>
                <a:cs typeface="Calibri"/>
              </a:rPr>
              <a:t>e</a:t>
            </a:r>
            <a:r>
              <a:rPr dirty="0" smtClean="0" sz="950" spc="-19">
                <a:latin typeface="Calibri"/>
                <a:cs typeface="Calibri"/>
              </a:rPr>
              <a:t>l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70228" y="4113974"/>
            <a:ext cx="224790" cy="1650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0547" marR="56358" algn="ctr">
              <a:lnSpc>
                <a:spcPct val="101725"/>
              </a:lnSpc>
              <a:spcBef>
                <a:spcPts val="110"/>
              </a:spcBef>
            </a:pPr>
            <a:r>
              <a:rPr dirty="0" smtClean="0" sz="950" spc="0">
                <a:latin typeface="Calibri"/>
                <a:cs typeface="Calibri"/>
              </a:rPr>
              <a:t>8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295019" y="4113974"/>
            <a:ext cx="1951481" cy="1650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22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T</a:t>
            </a:r>
            <a:r>
              <a:rPr dirty="0" smtClean="0" sz="950" spc="18">
                <a:latin typeface="Calibri"/>
                <a:cs typeface="Calibri"/>
              </a:rPr>
              <a:t> </a:t>
            </a: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-9">
                <a:latin typeface="Calibri"/>
                <a:cs typeface="Calibri"/>
              </a:rPr>
              <a:t>E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4">
                <a:latin typeface="Calibri"/>
                <a:cs typeface="Calibri"/>
              </a:rPr>
              <a:t>AGA</a:t>
            </a:r>
            <a:r>
              <a:rPr dirty="0" smtClean="0" sz="950" spc="0">
                <a:latin typeface="Calibri"/>
                <a:cs typeface="Calibri"/>
              </a:rPr>
              <a:t>S</a:t>
            </a:r>
            <a:r>
              <a:rPr dirty="0" smtClean="0" sz="950" spc="162">
                <a:latin typeface="Calibri"/>
                <a:cs typeface="Calibri"/>
              </a:rPr>
              <a:t> </a:t>
            </a:r>
            <a:r>
              <a:rPr dirty="0" smtClean="0" sz="950" spc="19">
                <a:latin typeface="Calibri"/>
                <a:cs typeface="Calibri"/>
              </a:rPr>
              <a:t>(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89">
                <a:latin typeface="Calibri"/>
                <a:cs typeface="Calibri"/>
              </a:rPr>
              <a:t> </a:t>
            </a:r>
            <a:r>
              <a:rPr dirty="0" smtClean="0" sz="950" spc="-4">
                <a:latin typeface="Calibri"/>
                <a:cs typeface="Calibri"/>
              </a:rPr>
              <a:t>J</a:t>
            </a:r>
            <a:r>
              <a:rPr dirty="0" smtClean="0" sz="950" spc="-14">
                <a:latin typeface="Calibri"/>
                <a:cs typeface="Calibri"/>
              </a:rPr>
              <a:t>B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)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246500" y="4113974"/>
            <a:ext cx="2156460" cy="1650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58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F</a:t>
            </a:r>
            <a:r>
              <a:rPr dirty="0" smtClean="0" sz="950" spc="68">
                <a:latin typeface="Calibri"/>
                <a:cs typeface="Calibri"/>
              </a:rPr>
              <a:t> </a:t>
            </a: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402961" y="4113974"/>
            <a:ext cx="614933" cy="1650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05">
              <a:lnSpc>
                <a:spcPct val="101725"/>
              </a:lnSpc>
              <a:spcBef>
                <a:spcPts val="110"/>
              </a:spcBef>
            </a:pPr>
            <a:r>
              <a:rPr dirty="0" smtClean="0" sz="950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017894" y="4113974"/>
            <a:ext cx="661733" cy="1650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514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25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679628" y="4113974"/>
            <a:ext cx="1117853" cy="1650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74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-4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797482" y="4113974"/>
            <a:ext cx="1144206" cy="1650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82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4">
                <a:latin typeface="Calibri"/>
                <a:cs typeface="Calibri"/>
              </a:rPr>
              <a:t>J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19">
                <a:latin typeface="Calibri"/>
                <a:cs typeface="Calibri"/>
              </a:rPr>
              <a:t>w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65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Tim</a:t>
            </a:r>
            <a:r>
              <a:rPr dirty="0" smtClean="0" sz="950" spc="0">
                <a:latin typeface="Calibri"/>
                <a:cs typeface="Calibri"/>
              </a:rPr>
              <a:t>ur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070228" y="4279011"/>
            <a:ext cx="224790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0" name="object 70"/>
          <p:cNvSpPr txBox="1"/>
          <p:nvPr/>
        </p:nvSpPr>
        <p:spPr>
          <a:xfrm>
            <a:off x="1295019" y="4279011"/>
            <a:ext cx="1951481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97">
              <a:lnSpc>
                <a:spcPct val="101725"/>
              </a:lnSpc>
              <a:spcBef>
                <a:spcPts val="105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T</a:t>
            </a:r>
            <a:r>
              <a:rPr dirty="0" smtClean="0" sz="950" spc="18">
                <a:latin typeface="Calibri"/>
                <a:cs typeface="Calibri"/>
              </a:rPr>
              <a:t> </a:t>
            </a: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-9">
                <a:latin typeface="Calibri"/>
                <a:cs typeface="Calibri"/>
              </a:rPr>
              <a:t>E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4">
                <a:latin typeface="Calibri"/>
                <a:cs typeface="Calibri"/>
              </a:rPr>
              <a:t>AGA</a:t>
            </a:r>
            <a:r>
              <a:rPr dirty="0" smtClean="0" sz="950" spc="0">
                <a:latin typeface="Calibri"/>
                <a:cs typeface="Calibri"/>
              </a:rPr>
              <a:t>S</a:t>
            </a:r>
            <a:r>
              <a:rPr dirty="0" smtClean="0" sz="950" spc="162">
                <a:latin typeface="Calibri"/>
                <a:cs typeface="Calibri"/>
              </a:rPr>
              <a:t> </a:t>
            </a:r>
            <a:r>
              <a:rPr dirty="0" smtClean="0" sz="950" spc="19">
                <a:latin typeface="Calibri"/>
                <a:cs typeface="Calibri"/>
              </a:rPr>
              <a:t>(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89">
                <a:latin typeface="Calibri"/>
                <a:cs typeface="Calibri"/>
              </a:rPr>
              <a:t> </a:t>
            </a:r>
            <a:r>
              <a:rPr dirty="0" smtClean="0" sz="950" spc="-4">
                <a:latin typeface="Calibri"/>
                <a:cs typeface="Calibri"/>
              </a:rPr>
              <a:t>J</a:t>
            </a:r>
            <a:r>
              <a:rPr dirty="0" smtClean="0" sz="950" spc="-14">
                <a:latin typeface="Calibri"/>
                <a:cs typeface="Calibri"/>
              </a:rPr>
              <a:t>B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)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246500" y="4279011"/>
            <a:ext cx="2156460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58">
              <a:lnSpc>
                <a:spcPct val="101725"/>
              </a:lnSpc>
              <a:spcBef>
                <a:spcPts val="105"/>
              </a:spcBef>
            </a:pPr>
            <a:r>
              <a:rPr dirty="0" smtClean="0" sz="950" spc="9">
                <a:latin typeface="Calibri"/>
                <a:cs typeface="Calibri"/>
              </a:rPr>
              <a:t>K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G</a:t>
            </a:r>
            <a:r>
              <a:rPr dirty="0" smtClean="0" sz="950" spc="-9">
                <a:latin typeface="Calibri"/>
                <a:cs typeface="Calibri"/>
              </a:rPr>
              <a:t>E</a:t>
            </a:r>
            <a:r>
              <a:rPr dirty="0" smtClean="0" sz="950" spc="0">
                <a:latin typeface="Calibri"/>
                <a:cs typeface="Calibri"/>
              </a:rPr>
              <a:t>AN</a:t>
            </a:r>
            <a:r>
              <a:rPr dirty="0" smtClean="0" sz="950" spc="135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GY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402961" y="4279011"/>
            <a:ext cx="614933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30">
              <a:lnSpc>
                <a:spcPct val="101725"/>
              </a:lnSpc>
              <a:spcBef>
                <a:spcPts val="105"/>
              </a:spcBef>
            </a:pPr>
            <a:r>
              <a:rPr dirty="0" smtClean="0" sz="950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017894" y="4279011"/>
            <a:ext cx="661733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489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25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679628" y="4279011"/>
            <a:ext cx="1117853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98">
              <a:lnSpc>
                <a:spcPct val="101725"/>
              </a:lnSpc>
              <a:spcBef>
                <a:spcPts val="105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-4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797482" y="4279011"/>
            <a:ext cx="1144206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756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4">
                <a:latin typeface="Calibri"/>
                <a:cs typeface="Calibri"/>
              </a:rPr>
              <a:t>J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19">
                <a:latin typeface="Calibri"/>
                <a:cs typeface="Calibri"/>
              </a:rPr>
              <a:t>w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65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Tim</a:t>
            </a:r>
            <a:r>
              <a:rPr dirty="0" smtClean="0" sz="950" spc="0">
                <a:latin typeface="Calibri"/>
                <a:cs typeface="Calibri"/>
              </a:rPr>
              <a:t>ur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070228" y="4443603"/>
            <a:ext cx="224790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0547" marR="56358" algn="ctr">
              <a:lnSpc>
                <a:spcPct val="101725"/>
              </a:lnSpc>
              <a:spcBef>
                <a:spcPts val="110"/>
              </a:spcBef>
            </a:pPr>
            <a:r>
              <a:rPr dirty="0" smtClean="0" sz="950" spc="0">
                <a:latin typeface="Calibri"/>
                <a:cs typeface="Calibri"/>
              </a:rPr>
              <a:t>9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295019" y="4443603"/>
            <a:ext cx="1951481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22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T</a:t>
            </a:r>
            <a:r>
              <a:rPr dirty="0" smtClean="0" sz="950" spc="18">
                <a:latin typeface="Calibri"/>
                <a:cs typeface="Calibri"/>
              </a:rPr>
              <a:t> </a:t>
            </a: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-9">
                <a:latin typeface="Calibri"/>
                <a:cs typeface="Calibri"/>
              </a:rPr>
              <a:t>E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4">
                <a:latin typeface="Calibri"/>
                <a:cs typeface="Calibri"/>
              </a:rPr>
              <a:t>AGA</a:t>
            </a:r>
            <a:r>
              <a:rPr dirty="0" smtClean="0" sz="950" spc="0">
                <a:latin typeface="Calibri"/>
                <a:cs typeface="Calibri"/>
              </a:rPr>
              <a:t>S</a:t>
            </a:r>
            <a:r>
              <a:rPr dirty="0" smtClean="0" sz="950" spc="162">
                <a:latin typeface="Calibri"/>
                <a:cs typeface="Calibri"/>
              </a:rPr>
              <a:t> </a:t>
            </a:r>
            <a:r>
              <a:rPr dirty="0" smtClean="0" sz="950" spc="19">
                <a:latin typeface="Calibri"/>
                <a:cs typeface="Calibri"/>
              </a:rPr>
              <a:t>(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89">
                <a:latin typeface="Calibri"/>
                <a:cs typeface="Calibri"/>
              </a:rPr>
              <a:t> </a:t>
            </a:r>
            <a:r>
              <a:rPr dirty="0" smtClean="0" sz="950" spc="4">
                <a:latin typeface="Calibri"/>
                <a:cs typeface="Calibri"/>
              </a:rPr>
              <a:t>K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4">
                <a:latin typeface="Calibri"/>
                <a:cs typeface="Calibri"/>
              </a:rPr>
              <a:t>L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82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)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246500" y="4443603"/>
            <a:ext cx="2156460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598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4">
                <a:latin typeface="Calibri"/>
                <a:cs typeface="Calibri"/>
              </a:rPr>
              <a:t>K</a:t>
            </a:r>
            <a:r>
              <a:rPr dirty="0" smtClean="0" sz="950" spc="0">
                <a:latin typeface="Calibri"/>
                <a:cs typeface="Calibri"/>
              </a:rPr>
              <a:t>G</a:t>
            </a:r>
            <a:r>
              <a:rPr dirty="0" smtClean="0" sz="950" spc="56">
                <a:latin typeface="Calibri"/>
                <a:cs typeface="Calibri"/>
              </a:rPr>
              <a:t> </a:t>
            </a:r>
            <a:r>
              <a:rPr dirty="0" smtClean="0" sz="950" spc="-19">
                <a:latin typeface="Calibri"/>
                <a:cs typeface="Calibri"/>
              </a:rPr>
              <a:t>B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402961" y="4443603"/>
            <a:ext cx="614933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707">
              <a:lnSpc>
                <a:spcPct val="101725"/>
              </a:lnSpc>
              <a:spcBef>
                <a:spcPts val="110"/>
              </a:spcBef>
            </a:pPr>
            <a:r>
              <a:rPr dirty="0" smtClean="0" sz="950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017894" y="4443603"/>
            <a:ext cx="661733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71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25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679628" y="4443603"/>
            <a:ext cx="1117853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38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14">
                <a:latin typeface="Calibri"/>
                <a:cs typeface="Calibri"/>
              </a:rPr>
              <a:t>B</a:t>
            </a:r>
            <a:r>
              <a:rPr dirty="0" smtClean="0" sz="950" spc="0">
                <a:latin typeface="Calibri"/>
                <a:cs typeface="Calibri"/>
              </a:rPr>
              <a:t>on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797482" y="4443603"/>
            <a:ext cx="1144206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781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K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l</a:t>
            </a:r>
            <a:r>
              <a:rPr dirty="0" smtClean="0" sz="950" spc="-19">
                <a:latin typeface="Calibri"/>
                <a:cs typeface="Calibri"/>
              </a:rPr>
              <a:t>i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174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Tim</a:t>
            </a:r>
            <a:r>
              <a:rPr dirty="0" smtClean="0" sz="950" spc="0">
                <a:latin typeface="Calibri"/>
                <a:cs typeface="Calibri"/>
              </a:rPr>
              <a:t>ur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70228" y="4608512"/>
            <a:ext cx="224790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10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10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295019" y="4608512"/>
            <a:ext cx="1951481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3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T</a:t>
            </a:r>
            <a:r>
              <a:rPr dirty="0" smtClean="0" sz="950" spc="18">
                <a:latin typeface="Calibri"/>
                <a:cs typeface="Calibri"/>
              </a:rPr>
              <a:t> </a:t>
            </a: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-9">
                <a:latin typeface="Calibri"/>
                <a:cs typeface="Calibri"/>
              </a:rPr>
              <a:t>E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4">
                <a:latin typeface="Calibri"/>
                <a:cs typeface="Calibri"/>
              </a:rPr>
              <a:t>AGA</a:t>
            </a:r>
            <a:r>
              <a:rPr dirty="0" smtClean="0" sz="950" spc="0">
                <a:latin typeface="Calibri"/>
                <a:cs typeface="Calibri"/>
              </a:rPr>
              <a:t>S</a:t>
            </a:r>
            <a:r>
              <a:rPr dirty="0" smtClean="0" sz="950" spc="162">
                <a:latin typeface="Calibri"/>
                <a:cs typeface="Calibri"/>
              </a:rPr>
              <a:t> </a:t>
            </a:r>
            <a:r>
              <a:rPr dirty="0" smtClean="0" sz="950" spc="19">
                <a:latin typeface="Calibri"/>
                <a:cs typeface="Calibri"/>
              </a:rPr>
              <a:t>(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89">
                <a:latin typeface="Calibri"/>
                <a:cs typeface="Calibri"/>
              </a:rPr>
              <a:t> </a:t>
            </a:r>
            <a:r>
              <a:rPr dirty="0" smtClean="0" sz="950" spc="9">
                <a:latin typeface="Calibri"/>
                <a:cs typeface="Calibri"/>
              </a:rPr>
              <a:t>S</a:t>
            </a:r>
            <a:r>
              <a:rPr dirty="0" smtClean="0" sz="950" spc="-14">
                <a:latin typeface="Calibri"/>
                <a:cs typeface="Calibri"/>
              </a:rPr>
              <a:t>B</a:t>
            </a:r>
            <a:r>
              <a:rPr dirty="0" smtClean="0" sz="950" spc="-9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)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246500" y="4608512"/>
            <a:ext cx="2156460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0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LN</a:t>
            </a:r>
            <a:r>
              <a:rPr dirty="0" smtClean="0" sz="950" spc="40">
                <a:latin typeface="Calibri"/>
                <a:cs typeface="Calibri"/>
              </a:rPr>
              <a:t> </a:t>
            </a:r>
            <a:r>
              <a:rPr dirty="0" smtClean="0" sz="950" spc="9">
                <a:latin typeface="Calibri"/>
                <a:cs typeface="Calibri"/>
              </a:rPr>
              <a:t>W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U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402961" y="4608512"/>
            <a:ext cx="614933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418">
              <a:lnSpc>
                <a:spcPct val="101725"/>
              </a:lnSpc>
              <a:spcBef>
                <a:spcPts val="110"/>
              </a:spcBef>
            </a:pPr>
            <a:r>
              <a:rPr dirty="0" smtClean="0" sz="950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017894" y="4608512"/>
            <a:ext cx="661733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451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25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679628" y="4608512"/>
            <a:ext cx="1117853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62">
              <a:lnSpc>
                <a:spcPct val="101725"/>
              </a:lnSpc>
              <a:spcBef>
                <a:spcPts val="110"/>
              </a:spcBef>
            </a:pPr>
            <a:r>
              <a:rPr dirty="0" smtClean="0" sz="950" spc="4">
                <a:latin typeface="Calibri"/>
                <a:cs typeface="Calibri"/>
              </a:rPr>
              <a:t>L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ng</a:t>
            </a:r>
            <a:r>
              <a:rPr dirty="0" smtClean="0" sz="950" spc="19">
                <a:latin typeface="Calibri"/>
                <a:cs typeface="Calibri"/>
              </a:rPr>
              <a:t>k</a:t>
            </a:r>
            <a:r>
              <a:rPr dirty="0" smtClean="0" sz="950" spc="-4">
                <a:latin typeface="Calibri"/>
                <a:cs typeface="Calibri"/>
              </a:rPr>
              <a:t>at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797482" y="4608512"/>
            <a:ext cx="1144206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08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S</a:t>
            </a:r>
            <a:r>
              <a:rPr dirty="0" smtClean="0" sz="950" spc="-4">
                <a:latin typeface="Calibri"/>
                <a:cs typeface="Calibri"/>
              </a:rPr>
              <a:t>uma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25">
                <a:latin typeface="Calibri"/>
                <a:cs typeface="Calibri"/>
              </a:rPr>
              <a:t>e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138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U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9">
                <a:latin typeface="Calibri"/>
                <a:cs typeface="Calibri"/>
              </a:rPr>
              <a:t>a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70228" y="4773104"/>
            <a:ext cx="224790" cy="1649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10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11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95019" y="4773104"/>
            <a:ext cx="1951481" cy="1649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3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4">
                <a:latin typeface="Calibri"/>
                <a:cs typeface="Calibri"/>
              </a:rPr>
              <a:t>C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9">
                <a:latin typeface="Calibri"/>
                <a:cs typeface="Calibri"/>
              </a:rPr>
              <a:t>C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160">
                <a:latin typeface="Calibri"/>
                <a:cs typeface="Calibri"/>
              </a:rPr>
              <a:t> </a:t>
            </a:r>
            <a:r>
              <a:rPr dirty="0" smtClean="0" sz="950" spc="9">
                <a:latin typeface="Calibri"/>
                <a:cs typeface="Calibri"/>
              </a:rPr>
              <a:t>PH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150">
                <a:latin typeface="Calibri"/>
                <a:cs typeface="Calibri"/>
              </a:rPr>
              <a:t> </a:t>
            </a:r>
            <a:r>
              <a:rPr dirty="0" smtClean="0" sz="950" spc="4">
                <a:latin typeface="Calibri"/>
                <a:cs typeface="Calibri"/>
              </a:rPr>
              <a:t>L</a:t>
            </a:r>
            <a:r>
              <a:rPr dirty="0" smtClean="0" sz="950" spc="0">
                <a:latin typeface="Calibri"/>
                <a:cs typeface="Calibri"/>
              </a:rPr>
              <a:t>LI</a:t>
            </a:r>
            <a:r>
              <a:rPr dirty="0" smtClean="0" sz="950" spc="-150">
                <a:latin typeface="Calibri"/>
                <a:cs typeface="Calibri"/>
              </a:rPr>
              <a:t> </a:t>
            </a: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S</a:t>
            </a:r>
            <a:r>
              <a:rPr dirty="0" smtClean="0" sz="950" spc="46">
                <a:latin typeface="Calibri"/>
                <a:cs typeface="Calibri"/>
              </a:rPr>
              <a:t> </a:t>
            </a:r>
            <a:r>
              <a:rPr dirty="0" smtClean="0" sz="950" spc="64">
                <a:latin typeface="Calibri"/>
                <a:cs typeface="Calibri"/>
              </a:rPr>
              <a:t>I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14">
                <a:latin typeface="Calibri"/>
                <a:cs typeface="Calibri"/>
              </a:rPr>
              <a:t>D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7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246500" y="4773104"/>
            <a:ext cx="2156460" cy="1649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46">
              <a:lnSpc>
                <a:spcPct val="101725"/>
              </a:lnSpc>
              <a:spcBef>
                <a:spcPts val="110"/>
              </a:spcBef>
            </a:pPr>
            <a:r>
              <a:rPr dirty="0" smtClean="0" sz="950" spc="0">
                <a:latin typeface="Calibri"/>
                <a:cs typeface="Calibri"/>
              </a:rPr>
              <a:t>W</a:t>
            </a:r>
            <a:r>
              <a:rPr dirty="0" smtClean="0" sz="950" spc="-9">
                <a:latin typeface="Calibri"/>
                <a:cs typeface="Calibri"/>
              </a:rPr>
              <a:t>E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T</a:t>
            </a:r>
            <a:r>
              <a:rPr dirty="0" smtClean="0" sz="950" spc="68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U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125">
                <a:latin typeface="Calibri"/>
                <a:cs typeface="Calibri"/>
              </a:rPr>
              <a:t> </a:t>
            </a:r>
            <a:r>
              <a:rPr dirty="0" smtClean="0" sz="950" spc="15">
                <a:latin typeface="Calibri"/>
                <a:cs typeface="Calibri"/>
              </a:rPr>
              <a:t>S</a:t>
            </a:r>
            <a:r>
              <a:rPr dirty="0" smtClean="0" sz="950" spc="-15">
                <a:latin typeface="Calibri"/>
                <a:cs typeface="Calibri"/>
              </a:rPr>
              <a:t>E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402961" y="4773104"/>
            <a:ext cx="614933" cy="1649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89">
              <a:lnSpc>
                <a:spcPct val="101725"/>
              </a:lnSpc>
              <a:spcBef>
                <a:spcPts val="110"/>
              </a:spcBef>
            </a:pPr>
            <a:r>
              <a:rPr dirty="0" smtClean="0" sz="950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017894" y="4773104"/>
            <a:ext cx="661733" cy="1649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9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25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79628" y="4773104"/>
            <a:ext cx="1117853" cy="1649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0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4">
                <a:latin typeface="Calibri"/>
                <a:cs typeface="Calibri"/>
              </a:rPr>
              <a:t>Ja</a:t>
            </a:r>
            <a:r>
              <a:rPr dirty="0" smtClean="0" sz="950" spc="25">
                <a:latin typeface="Calibri"/>
                <a:cs typeface="Calibri"/>
              </a:rPr>
              <a:t>k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94">
                <a:latin typeface="Calibri"/>
                <a:cs typeface="Calibri"/>
              </a:rPr>
              <a:t> </a:t>
            </a:r>
            <a:r>
              <a:rPr dirty="0" smtClean="0" sz="950" spc="19">
                <a:latin typeface="Calibri"/>
                <a:cs typeface="Calibri"/>
              </a:rPr>
              <a:t>S</a:t>
            </a:r>
            <a:r>
              <a:rPr dirty="0" smtClean="0" sz="950" spc="-25">
                <a:latin typeface="Calibri"/>
                <a:cs typeface="Calibri"/>
              </a:rPr>
              <a:t>e</a:t>
            </a:r>
            <a:r>
              <a:rPr dirty="0" smtClean="0" sz="950" spc="-25">
                <a:latin typeface="Calibri"/>
                <a:cs typeface="Calibri"/>
              </a:rPr>
              <a:t>l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797482" y="4773104"/>
            <a:ext cx="1144206" cy="1649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03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D</a:t>
            </a:r>
            <a:r>
              <a:rPr dirty="0" smtClean="0" sz="950" spc="0">
                <a:latin typeface="Calibri"/>
                <a:cs typeface="Calibri"/>
              </a:rPr>
              <a:t>KI</a:t>
            </a:r>
            <a:r>
              <a:rPr dirty="0" smtClean="0" sz="950" spc="112">
                <a:latin typeface="Calibri"/>
                <a:cs typeface="Calibri"/>
              </a:rPr>
              <a:t> </a:t>
            </a:r>
            <a:r>
              <a:rPr dirty="0" smtClean="0" sz="950" spc="-4">
                <a:latin typeface="Calibri"/>
                <a:cs typeface="Calibri"/>
              </a:rPr>
              <a:t>Ja</a:t>
            </a:r>
            <a:r>
              <a:rPr dirty="0" smtClean="0" sz="950" spc="25">
                <a:latin typeface="Calibri"/>
                <a:cs typeface="Calibri"/>
              </a:rPr>
              <a:t>k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70228" y="4938077"/>
            <a:ext cx="224790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2" name="object 42"/>
          <p:cNvSpPr txBox="1"/>
          <p:nvPr/>
        </p:nvSpPr>
        <p:spPr>
          <a:xfrm>
            <a:off x="1295019" y="4938077"/>
            <a:ext cx="1951481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19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4">
                <a:latin typeface="Calibri"/>
                <a:cs typeface="Calibri"/>
              </a:rPr>
              <a:t>C</a:t>
            </a: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9">
                <a:latin typeface="Calibri"/>
                <a:cs typeface="Calibri"/>
              </a:rPr>
              <a:t>C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160">
                <a:latin typeface="Calibri"/>
                <a:cs typeface="Calibri"/>
              </a:rPr>
              <a:t> </a:t>
            </a:r>
            <a:r>
              <a:rPr dirty="0" smtClean="0" sz="950" spc="9">
                <a:latin typeface="Calibri"/>
                <a:cs typeface="Calibri"/>
              </a:rPr>
              <a:t>PH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150">
                <a:latin typeface="Calibri"/>
                <a:cs typeface="Calibri"/>
              </a:rPr>
              <a:t> </a:t>
            </a:r>
            <a:r>
              <a:rPr dirty="0" smtClean="0" sz="950" spc="4">
                <a:latin typeface="Calibri"/>
                <a:cs typeface="Calibri"/>
              </a:rPr>
              <a:t>L</a:t>
            </a:r>
            <a:r>
              <a:rPr dirty="0" smtClean="0" sz="950" spc="0">
                <a:latin typeface="Calibri"/>
                <a:cs typeface="Calibri"/>
              </a:rPr>
              <a:t>LI</a:t>
            </a:r>
            <a:r>
              <a:rPr dirty="0" smtClean="0" sz="950" spc="-150">
                <a:latin typeface="Calibri"/>
                <a:cs typeface="Calibri"/>
              </a:rPr>
              <a:t> </a:t>
            </a: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S</a:t>
            </a:r>
            <a:r>
              <a:rPr dirty="0" smtClean="0" sz="950" spc="46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150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14">
                <a:latin typeface="Calibri"/>
                <a:cs typeface="Calibri"/>
              </a:rPr>
              <a:t>D</a:t>
            </a: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1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46500" y="4938077"/>
            <a:ext cx="2156460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42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4">
                <a:latin typeface="Calibri"/>
                <a:cs typeface="Calibri"/>
              </a:rPr>
              <a:t>FS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79">
                <a:latin typeface="Calibri"/>
                <a:cs typeface="Calibri"/>
              </a:rPr>
              <a:t> </a:t>
            </a:r>
            <a:r>
              <a:rPr dirty="0" smtClean="0" sz="950" spc="-25">
                <a:latin typeface="Calibri"/>
                <a:cs typeface="Calibri"/>
              </a:rPr>
              <a:t>B</a:t>
            </a:r>
            <a:r>
              <a:rPr dirty="0" smtClean="0" sz="950" spc="-9">
                <a:latin typeface="Calibri"/>
                <a:cs typeface="Calibri"/>
              </a:rPr>
              <a:t>E</a:t>
            </a:r>
            <a:r>
              <a:rPr dirty="0" smtClean="0" sz="950" spc="0">
                <a:latin typeface="Calibri"/>
                <a:cs typeface="Calibri"/>
              </a:rPr>
              <a:t>L</a:t>
            </a:r>
            <a:r>
              <a:rPr dirty="0" smtClean="0" sz="950" spc="4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AK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402961" y="4938077"/>
            <a:ext cx="614933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02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25">
                <a:latin typeface="Calibri"/>
                <a:cs typeface="Calibri"/>
              </a:rPr>
              <a:t>il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17894" y="4938077"/>
            <a:ext cx="661733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09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25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679628" y="4938077"/>
            <a:ext cx="1117853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20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na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797482" y="4938077"/>
            <a:ext cx="1144206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791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>
                <a:latin typeface="Calibri"/>
                <a:cs typeface="Calibri"/>
              </a:rPr>
              <a:t>D</a:t>
            </a:r>
            <a:r>
              <a:rPr dirty="0" smtClean="0" sz="950" spc="0">
                <a:latin typeface="Calibri"/>
                <a:cs typeface="Calibri"/>
              </a:rPr>
              <a:t>KI</a:t>
            </a:r>
            <a:r>
              <a:rPr dirty="0" smtClean="0" sz="950" spc="112">
                <a:latin typeface="Calibri"/>
                <a:cs typeface="Calibri"/>
              </a:rPr>
              <a:t> </a:t>
            </a:r>
            <a:r>
              <a:rPr dirty="0" smtClean="0" sz="950" spc="-4">
                <a:latin typeface="Calibri"/>
                <a:cs typeface="Calibri"/>
              </a:rPr>
              <a:t>Ja</a:t>
            </a:r>
            <a:r>
              <a:rPr dirty="0" smtClean="0" sz="950" spc="25">
                <a:latin typeface="Calibri"/>
                <a:cs typeface="Calibri"/>
              </a:rPr>
              <a:t>k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70228" y="5102733"/>
            <a:ext cx="224790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5" name="object 35"/>
          <p:cNvSpPr txBox="1"/>
          <p:nvPr/>
        </p:nvSpPr>
        <p:spPr>
          <a:xfrm>
            <a:off x="1295019" y="5102733"/>
            <a:ext cx="1951481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19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4">
                <a:latin typeface="Calibri"/>
                <a:cs typeface="Calibri"/>
              </a:rPr>
              <a:t>C</a:t>
            </a: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9">
                <a:latin typeface="Calibri"/>
                <a:cs typeface="Calibri"/>
              </a:rPr>
              <a:t>C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160">
                <a:latin typeface="Calibri"/>
                <a:cs typeface="Calibri"/>
              </a:rPr>
              <a:t> </a:t>
            </a:r>
            <a:r>
              <a:rPr dirty="0" smtClean="0" sz="950" spc="9">
                <a:latin typeface="Calibri"/>
                <a:cs typeface="Calibri"/>
              </a:rPr>
              <a:t>PH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150">
                <a:latin typeface="Calibri"/>
                <a:cs typeface="Calibri"/>
              </a:rPr>
              <a:t> </a:t>
            </a:r>
            <a:r>
              <a:rPr dirty="0" smtClean="0" sz="950" spc="4">
                <a:latin typeface="Calibri"/>
                <a:cs typeface="Calibri"/>
              </a:rPr>
              <a:t>L</a:t>
            </a:r>
            <a:r>
              <a:rPr dirty="0" smtClean="0" sz="950" spc="0">
                <a:latin typeface="Calibri"/>
                <a:cs typeface="Calibri"/>
              </a:rPr>
              <a:t>LI</a:t>
            </a:r>
            <a:r>
              <a:rPr dirty="0" smtClean="0" sz="950" spc="-150">
                <a:latin typeface="Calibri"/>
                <a:cs typeface="Calibri"/>
              </a:rPr>
              <a:t> </a:t>
            </a: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S</a:t>
            </a:r>
            <a:r>
              <a:rPr dirty="0" smtClean="0" sz="950" spc="46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150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14">
                <a:latin typeface="Calibri"/>
                <a:cs typeface="Calibri"/>
              </a:rPr>
              <a:t>D</a:t>
            </a: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1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46500" y="5102733"/>
            <a:ext cx="2156460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42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4">
                <a:latin typeface="Calibri"/>
                <a:cs typeface="Calibri"/>
              </a:rPr>
              <a:t>FS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79">
                <a:latin typeface="Calibri"/>
                <a:cs typeface="Calibri"/>
              </a:rPr>
              <a:t> </a:t>
            </a:r>
            <a:r>
              <a:rPr dirty="0" smtClean="0" sz="950" spc="64">
                <a:latin typeface="Calibri"/>
                <a:cs typeface="Calibri"/>
              </a:rPr>
              <a:t>I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02961" y="5102733"/>
            <a:ext cx="614933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6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0">
                <a:latin typeface="Calibri"/>
                <a:cs typeface="Calibri"/>
              </a:rPr>
              <a:t>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017894" y="5102733"/>
            <a:ext cx="661733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22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25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79628" y="5102733"/>
            <a:ext cx="1117853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33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na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97482" y="5102733"/>
            <a:ext cx="1144206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03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D</a:t>
            </a:r>
            <a:r>
              <a:rPr dirty="0" smtClean="0" sz="950" spc="0">
                <a:latin typeface="Calibri"/>
                <a:cs typeface="Calibri"/>
              </a:rPr>
              <a:t>KI</a:t>
            </a:r>
            <a:r>
              <a:rPr dirty="0" smtClean="0" sz="950" spc="112">
                <a:latin typeface="Calibri"/>
                <a:cs typeface="Calibri"/>
              </a:rPr>
              <a:t> </a:t>
            </a:r>
            <a:r>
              <a:rPr dirty="0" smtClean="0" sz="950" spc="-4">
                <a:latin typeface="Calibri"/>
                <a:cs typeface="Calibri"/>
              </a:rPr>
              <a:t>Ja</a:t>
            </a:r>
            <a:r>
              <a:rPr dirty="0" smtClean="0" sz="950" spc="25">
                <a:latin typeface="Calibri"/>
                <a:cs typeface="Calibri"/>
              </a:rPr>
              <a:t>k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70228" y="5267324"/>
            <a:ext cx="224790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129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12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95019" y="5267324"/>
            <a:ext cx="1951481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5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T</a:t>
            </a:r>
            <a:r>
              <a:rPr dirty="0" smtClean="0" sz="950" spc="18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TR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G</a:t>
            </a:r>
            <a:r>
              <a:rPr dirty="0" smtClean="0" sz="950" spc="4">
                <a:latin typeface="Calibri"/>
                <a:cs typeface="Calibri"/>
              </a:rPr>
              <a:t>A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25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19">
                <a:latin typeface="Calibri"/>
                <a:cs typeface="Calibri"/>
              </a:rPr>
              <a:t>D</a:t>
            </a:r>
            <a:r>
              <a:rPr dirty="0" smtClean="0" sz="950" spc="0">
                <a:latin typeface="Calibri"/>
                <a:cs typeface="Calibri"/>
              </a:rPr>
              <a:t>O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46500" y="5267324"/>
            <a:ext cx="2156460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5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0">
                <a:latin typeface="Calibri"/>
                <a:cs typeface="Calibri"/>
              </a:rPr>
              <a:t>G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M</a:t>
            </a:r>
            <a:r>
              <a:rPr dirty="0" smtClean="0" sz="950" spc="59">
                <a:latin typeface="Calibri"/>
                <a:cs typeface="Calibri"/>
              </a:rPr>
              <a:t> </a:t>
            </a:r>
            <a:r>
              <a:rPr dirty="0" smtClean="0" sz="950" spc="-4">
                <a:latin typeface="Calibri"/>
                <a:cs typeface="Calibri"/>
              </a:rPr>
              <a:t>JA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-14">
                <a:latin typeface="Calibri"/>
                <a:cs typeface="Calibri"/>
              </a:rPr>
              <a:t>B</a:t>
            </a:r>
            <a:r>
              <a:rPr dirty="0" smtClean="0" sz="950" spc="0">
                <a:latin typeface="Calibri"/>
                <a:cs typeface="Calibri"/>
              </a:rPr>
              <a:t>I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02961" y="5267324"/>
            <a:ext cx="614933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648">
              <a:lnSpc>
                <a:spcPct val="101725"/>
              </a:lnSpc>
              <a:spcBef>
                <a:spcPts val="110"/>
              </a:spcBef>
            </a:pPr>
            <a:r>
              <a:rPr dirty="0" smtClean="0" sz="950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17894" y="5267324"/>
            <a:ext cx="661733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694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25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79628" y="5267324"/>
            <a:ext cx="1117853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30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4">
                <a:latin typeface="Calibri"/>
                <a:cs typeface="Calibri"/>
              </a:rPr>
              <a:t>Jam</a:t>
            </a:r>
            <a:r>
              <a:rPr dirty="0" smtClean="0" sz="950" spc="0">
                <a:latin typeface="Calibri"/>
                <a:cs typeface="Calibri"/>
              </a:rPr>
              <a:t>bi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97482" y="5267324"/>
            <a:ext cx="1144206" cy="164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12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4">
                <a:latin typeface="Calibri"/>
                <a:cs typeface="Calibri"/>
              </a:rPr>
              <a:t>J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4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bi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0228" y="5432234"/>
            <a:ext cx="224790" cy="1649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1295019" y="5432234"/>
            <a:ext cx="1951481" cy="1649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32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T</a:t>
            </a:r>
            <a:r>
              <a:rPr dirty="0" smtClean="0" sz="950" spc="18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TR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G</a:t>
            </a:r>
            <a:r>
              <a:rPr dirty="0" smtClean="0" sz="950" spc="4">
                <a:latin typeface="Calibri"/>
                <a:cs typeface="Calibri"/>
              </a:rPr>
              <a:t>A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25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19">
                <a:latin typeface="Calibri"/>
                <a:cs typeface="Calibri"/>
              </a:rPr>
              <a:t>D</a:t>
            </a:r>
            <a:r>
              <a:rPr dirty="0" smtClean="0" sz="950" spc="0">
                <a:latin typeface="Calibri"/>
                <a:cs typeface="Calibri"/>
              </a:rPr>
              <a:t>O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46500" y="5432234"/>
            <a:ext cx="2156460" cy="1649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43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4">
                <a:latin typeface="Calibri"/>
                <a:cs typeface="Calibri"/>
              </a:rPr>
              <a:t>J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MB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151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02961" y="5432234"/>
            <a:ext cx="614933" cy="1649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40">
              <a:lnSpc>
                <a:spcPct val="101725"/>
              </a:lnSpc>
              <a:spcBef>
                <a:spcPts val="110"/>
              </a:spcBef>
            </a:pPr>
            <a:r>
              <a:rPr dirty="0" smtClean="0" sz="950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17894" y="5432234"/>
            <a:ext cx="661733" cy="1649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511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25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79628" y="5432234"/>
            <a:ext cx="1117853" cy="1649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58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4">
                <a:latin typeface="Calibri"/>
                <a:cs typeface="Calibri"/>
              </a:rPr>
              <a:t>J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4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bi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97482" y="5432234"/>
            <a:ext cx="1144206" cy="1649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91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4">
                <a:latin typeface="Calibri"/>
                <a:cs typeface="Calibri"/>
              </a:rPr>
              <a:t>J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bi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70228" y="5597207"/>
            <a:ext cx="224790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141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>
                <a:latin typeface="Calibri"/>
                <a:cs typeface="Calibri"/>
              </a:rPr>
              <a:t>13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95019" y="5597207"/>
            <a:ext cx="1951481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446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4">
                <a:latin typeface="Calibri"/>
                <a:cs typeface="Calibri"/>
              </a:rPr>
              <a:t>C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19">
                <a:latin typeface="Calibri"/>
                <a:cs typeface="Calibri"/>
              </a:rPr>
              <a:t>OO</a:t>
            </a:r>
            <a:r>
              <a:rPr dirty="0" smtClean="0" sz="950" spc="0">
                <a:latin typeface="Calibri"/>
                <a:cs typeface="Calibri"/>
              </a:rPr>
              <a:t>C</a:t>
            </a:r>
            <a:r>
              <a:rPr dirty="0" smtClean="0" sz="950" spc="100">
                <a:latin typeface="Calibri"/>
                <a:cs typeface="Calibri"/>
              </a:rPr>
              <a:t> </a:t>
            </a:r>
            <a:r>
              <a:rPr dirty="0" smtClean="0" sz="950" spc="15">
                <a:latin typeface="Calibri"/>
                <a:cs typeface="Calibri"/>
              </a:rPr>
              <a:t>S</a:t>
            </a:r>
            <a:r>
              <a:rPr dirty="0" smtClean="0" sz="950" spc="-15">
                <a:latin typeface="Calibri"/>
                <a:cs typeface="Calibri"/>
              </a:rPr>
              <a:t>E</a:t>
            </a:r>
            <a:r>
              <a:rPr dirty="0" smtClean="0" sz="950" spc="0">
                <a:latin typeface="Calibri"/>
                <a:cs typeface="Calibri"/>
              </a:rPr>
              <a:t>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46500" y="5597207"/>
            <a:ext cx="2156460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67">
              <a:lnSpc>
                <a:spcPct val="101725"/>
              </a:lnSpc>
              <a:spcBef>
                <a:spcPts val="105"/>
              </a:spcBef>
            </a:pPr>
            <a:r>
              <a:rPr dirty="0" smtClean="0" sz="950" spc="0">
                <a:latin typeface="Calibri"/>
                <a:cs typeface="Calibri"/>
              </a:rPr>
              <a:t>G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S</a:t>
            </a:r>
            <a:r>
              <a:rPr dirty="0" smtClean="0" sz="950" spc="83">
                <a:latin typeface="Calibri"/>
                <a:cs typeface="Calibri"/>
              </a:rPr>
              <a:t> </a:t>
            </a:r>
            <a:r>
              <a:rPr dirty="0" smtClean="0" sz="950" spc="-4">
                <a:latin typeface="Calibri"/>
                <a:cs typeface="Calibri"/>
              </a:rPr>
              <a:t>C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150">
                <a:latin typeface="Calibri"/>
                <a:cs typeface="Calibri"/>
              </a:rPr>
              <a:t> </a:t>
            </a:r>
            <a:r>
              <a:rPr dirty="0" smtClean="0" sz="950" spc="-5">
                <a:latin typeface="Calibri"/>
                <a:cs typeface="Calibri"/>
              </a:rPr>
              <a:t>L</a:t>
            </a:r>
            <a:r>
              <a:rPr dirty="0" smtClean="0" sz="950" spc="-15">
                <a:latin typeface="Calibri"/>
                <a:cs typeface="Calibri"/>
              </a:rPr>
              <a:t>E</a:t>
            </a:r>
            <a:r>
              <a:rPr dirty="0" smtClean="0" sz="950" spc="0">
                <a:latin typeface="Calibri"/>
                <a:cs typeface="Calibri"/>
              </a:rPr>
              <a:t>G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02961" y="5597207"/>
            <a:ext cx="614933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12">
              <a:lnSpc>
                <a:spcPct val="101725"/>
              </a:lnSpc>
              <a:spcBef>
                <a:spcPts val="105"/>
              </a:spcBef>
            </a:pPr>
            <a:r>
              <a:rPr dirty="0" smtClean="0" sz="950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17894" y="5597207"/>
            <a:ext cx="661733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9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25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79628" y="5597207"/>
            <a:ext cx="1117853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669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4">
                <a:latin typeface="Calibri"/>
                <a:cs typeface="Calibri"/>
              </a:rPr>
              <a:t>C</a:t>
            </a:r>
            <a:r>
              <a:rPr dirty="0" smtClean="0" sz="950" spc="-19">
                <a:latin typeface="Calibri"/>
                <a:cs typeface="Calibri"/>
              </a:rPr>
              <a:t>i</a:t>
            </a:r>
            <a:r>
              <a:rPr dirty="0" smtClean="0" sz="950" spc="-19">
                <a:latin typeface="Calibri"/>
                <a:cs typeface="Calibri"/>
              </a:rPr>
              <a:t>l</a:t>
            </a:r>
            <a:r>
              <a:rPr dirty="0" smtClean="0" sz="950" spc="-25">
                <a:latin typeface="Calibri"/>
                <a:cs typeface="Calibri"/>
              </a:rPr>
              <a:t>e</a:t>
            </a:r>
            <a:r>
              <a:rPr dirty="0" smtClean="0" sz="950" spc="0">
                <a:latin typeface="Calibri"/>
                <a:cs typeface="Calibri"/>
              </a:rPr>
              <a:t>gon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97482" y="5597207"/>
            <a:ext cx="1144206" cy="1646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514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14">
                <a:latin typeface="Calibri"/>
                <a:cs typeface="Calibri"/>
              </a:rPr>
              <a:t>B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25">
                <a:latin typeface="Calibri"/>
                <a:cs typeface="Calibri"/>
              </a:rPr>
              <a:t>e</a:t>
            </a:r>
            <a:r>
              <a:rPr dirty="0" smtClean="0" sz="950" spc="0"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0228" y="5761862"/>
            <a:ext cx="224790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141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>
                <a:latin typeface="Calibri"/>
                <a:cs typeface="Calibri"/>
              </a:rPr>
              <a:t>14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5019" y="5761862"/>
            <a:ext cx="1951481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70">
              <a:lnSpc>
                <a:spcPct val="101725"/>
              </a:lnSpc>
              <a:spcBef>
                <a:spcPts val="105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T</a:t>
            </a:r>
            <a:r>
              <a:rPr dirty="0" smtClean="0" sz="950" spc="18">
                <a:latin typeface="Calibri"/>
                <a:cs typeface="Calibri"/>
              </a:rPr>
              <a:t> </a:t>
            </a: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-9">
                <a:latin typeface="Calibri"/>
                <a:cs typeface="Calibri"/>
              </a:rPr>
              <a:t>E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4">
                <a:latin typeface="Calibri"/>
                <a:cs typeface="Calibri"/>
              </a:rPr>
              <a:t>A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8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36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EP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46500" y="5761862"/>
            <a:ext cx="2156460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43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G</a:t>
            </a:r>
            <a:r>
              <a:rPr dirty="0" smtClean="0" sz="950" spc="55">
                <a:latin typeface="Calibri"/>
                <a:cs typeface="Calibri"/>
              </a:rPr>
              <a:t> </a:t>
            </a:r>
            <a:r>
              <a:rPr dirty="0" smtClean="0" sz="950" spc="5">
                <a:latin typeface="Calibri"/>
                <a:cs typeface="Calibri"/>
              </a:rPr>
              <a:t>P</a:t>
            </a:r>
            <a:r>
              <a:rPr dirty="0" smtClean="0" sz="950" spc="5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G</a:t>
            </a:r>
            <a:r>
              <a:rPr dirty="0" smtClean="0" sz="950" spc="5">
                <a:latin typeface="Calibri"/>
                <a:cs typeface="Calibri"/>
              </a:rPr>
              <a:t>A</a:t>
            </a:r>
            <a:r>
              <a:rPr dirty="0" smtClean="0" sz="950" spc="-20">
                <a:latin typeface="Calibri"/>
                <a:cs typeface="Calibri"/>
              </a:rPr>
              <a:t>R</a:t>
            </a:r>
            <a:r>
              <a:rPr dirty="0" smtClean="0" sz="950" spc="20">
                <a:latin typeface="Calibri"/>
                <a:cs typeface="Calibri"/>
              </a:rPr>
              <a:t>D</a:t>
            </a:r>
            <a:r>
              <a:rPr dirty="0" smtClean="0" sz="950" spc="-15">
                <a:latin typeface="Calibri"/>
                <a:cs typeface="Calibri"/>
              </a:rPr>
              <a:t>E</a:t>
            </a:r>
            <a:r>
              <a:rPr dirty="0" smtClean="0" sz="950" spc="0">
                <a:latin typeface="Calibri"/>
                <a:cs typeface="Calibri"/>
              </a:rPr>
              <a:t>WA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2961" y="5761862"/>
            <a:ext cx="614933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428">
              <a:lnSpc>
                <a:spcPct val="101725"/>
              </a:lnSpc>
              <a:spcBef>
                <a:spcPts val="105"/>
              </a:spcBef>
            </a:pPr>
            <a:r>
              <a:rPr dirty="0" smtClean="0" sz="950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17894" y="5761862"/>
            <a:ext cx="661733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461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25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79628" y="5761862"/>
            <a:ext cx="1117853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71">
              <a:lnSpc>
                <a:spcPct val="101725"/>
              </a:lnSpc>
              <a:spcBef>
                <a:spcPts val="105"/>
              </a:spcBef>
            </a:pPr>
            <a:r>
              <a:rPr dirty="0" smtClean="0" sz="950" spc="9">
                <a:latin typeface="Calibri"/>
                <a:cs typeface="Calibri"/>
              </a:rPr>
              <a:t>P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d</a:t>
            </a:r>
            <a:r>
              <a:rPr dirty="0" smtClean="0" sz="950" spc="-25">
                <a:latin typeface="Calibri"/>
                <a:cs typeface="Calibri"/>
              </a:rPr>
              <a:t>e</a:t>
            </a:r>
            <a:r>
              <a:rPr dirty="0" smtClean="0" sz="950" spc="25">
                <a:latin typeface="Calibri"/>
                <a:cs typeface="Calibri"/>
              </a:rPr>
              <a:t>w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797482" y="5761862"/>
            <a:ext cx="1144206" cy="164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81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>
                <a:latin typeface="Calibri"/>
                <a:cs typeface="Calibri"/>
              </a:rPr>
              <a:t>S</a:t>
            </a:r>
            <a:r>
              <a:rPr dirty="0" smtClean="0" sz="950" spc="-4">
                <a:latin typeface="Calibri"/>
                <a:cs typeface="Calibri"/>
              </a:rPr>
              <a:t>uma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25">
                <a:latin typeface="Calibri"/>
                <a:cs typeface="Calibri"/>
              </a:rPr>
              <a:t>e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133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-25">
                <a:latin typeface="Calibri"/>
                <a:cs typeface="Calibri"/>
              </a:rPr>
              <a:t>e</a:t>
            </a:r>
            <a:r>
              <a:rPr dirty="0" smtClean="0" sz="950" spc="-19">
                <a:latin typeface="Calibri"/>
                <a:cs typeface="Calibri"/>
              </a:rPr>
              <a:t>l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142"/>
          <p:cNvSpPr/>
          <p:nvPr/>
        </p:nvSpPr>
        <p:spPr>
          <a:xfrm>
            <a:off x="457200" y="6019799"/>
            <a:ext cx="8733282" cy="243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2398776" y="2522981"/>
            <a:ext cx="7202424" cy="3477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1073658" y="2366771"/>
            <a:ext cx="7840979" cy="163830"/>
          </a:xfrm>
          <a:custGeom>
            <a:avLst/>
            <a:gdLst/>
            <a:ahLst/>
            <a:cxnLst/>
            <a:rect l="l" t="t" r="r" b="b"/>
            <a:pathLst>
              <a:path w="7840979" h="163830">
                <a:moveTo>
                  <a:pt x="0" y="0"/>
                </a:moveTo>
                <a:lnTo>
                  <a:pt x="0" y="163830"/>
                </a:lnTo>
                <a:lnTo>
                  <a:pt x="7840979" y="163830"/>
                </a:lnTo>
                <a:lnTo>
                  <a:pt x="7840979" y="0"/>
                </a:lnTo>
                <a:lnTo>
                  <a:pt x="0" y="0"/>
                </a:lnTo>
                <a:close/>
              </a:path>
            </a:pathLst>
          </a:custGeom>
          <a:solidFill>
            <a:srgbClr val="FEFE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1072896" y="2359913"/>
            <a:ext cx="7841742" cy="0"/>
          </a:xfrm>
          <a:custGeom>
            <a:avLst/>
            <a:gdLst/>
            <a:ahLst/>
            <a:cxnLst/>
            <a:rect l="l" t="t" r="r" b="b"/>
            <a:pathLst>
              <a:path w="7841742" h="0">
                <a:moveTo>
                  <a:pt x="7841742" y="0"/>
                </a:moveTo>
                <a:lnTo>
                  <a:pt x="0" y="0"/>
                </a:lnTo>
              </a:path>
              <a:path w="7841742" h="0">
                <a:moveTo>
                  <a:pt x="0" y="1"/>
                </a:moveTo>
                <a:lnTo>
                  <a:pt x="784174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1073658" y="2363343"/>
            <a:ext cx="7840979" cy="0"/>
          </a:xfrm>
          <a:custGeom>
            <a:avLst/>
            <a:gdLst/>
            <a:ahLst/>
            <a:cxnLst/>
            <a:rect l="l" t="t" r="r" b="b"/>
            <a:pathLst>
              <a:path w="7840979" h="0">
                <a:moveTo>
                  <a:pt x="7840979" y="0"/>
                </a:moveTo>
                <a:lnTo>
                  <a:pt x="0" y="0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1072896" y="2523743"/>
            <a:ext cx="7841742" cy="0"/>
          </a:xfrm>
          <a:custGeom>
            <a:avLst/>
            <a:gdLst/>
            <a:ahLst/>
            <a:cxnLst/>
            <a:rect l="l" t="t" r="r" b="b"/>
            <a:pathLst>
              <a:path w="7841742" h="0">
                <a:moveTo>
                  <a:pt x="7841742" y="0"/>
                </a:moveTo>
                <a:lnTo>
                  <a:pt x="0" y="0"/>
                </a:lnTo>
              </a:path>
              <a:path w="7841742" h="0">
                <a:moveTo>
                  <a:pt x="0" y="1"/>
                </a:moveTo>
                <a:lnTo>
                  <a:pt x="784174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1073658" y="2527173"/>
            <a:ext cx="7840979" cy="0"/>
          </a:xfrm>
          <a:custGeom>
            <a:avLst/>
            <a:gdLst/>
            <a:ahLst/>
            <a:cxnLst/>
            <a:rect l="l" t="t" r="r" b="b"/>
            <a:pathLst>
              <a:path w="7840979" h="0">
                <a:moveTo>
                  <a:pt x="7840979" y="0"/>
                </a:moveTo>
                <a:lnTo>
                  <a:pt x="0" y="0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9" name="object 149"/>
          <p:cNvSpPr/>
          <p:nvPr/>
        </p:nvSpPr>
        <p:spPr>
          <a:xfrm>
            <a:off x="1072896" y="2687573"/>
            <a:ext cx="7841742" cy="0"/>
          </a:xfrm>
          <a:custGeom>
            <a:avLst/>
            <a:gdLst/>
            <a:ahLst/>
            <a:cxnLst/>
            <a:rect l="l" t="t" r="r" b="b"/>
            <a:pathLst>
              <a:path w="7841742" h="0">
                <a:moveTo>
                  <a:pt x="7841742" y="0"/>
                </a:moveTo>
                <a:lnTo>
                  <a:pt x="0" y="0"/>
                </a:lnTo>
              </a:path>
              <a:path w="7841742" h="0">
                <a:moveTo>
                  <a:pt x="0" y="1"/>
                </a:moveTo>
                <a:lnTo>
                  <a:pt x="784174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0" name="object 150"/>
          <p:cNvSpPr/>
          <p:nvPr/>
        </p:nvSpPr>
        <p:spPr>
          <a:xfrm>
            <a:off x="1073658" y="2691764"/>
            <a:ext cx="7840979" cy="0"/>
          </a:xfrm>
          <a:custGeom>
            <a:avLst/>
            <a:gdLst/>
            <a:ahLst/>
            <a:cxnLst/>
            <a:rect l="l" t="t" r="r" b="b"/>
            <a:pathLst>
              <a:path w="7840979" h="0">
                <a:moveTo>
                  <a:pt x="7840979" y="0"/>
                </a:moveTo>
                <a:lnTo>
                  <a:pt x="0" y="0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1" name="object 151"/>
          <p:cNvSpPr/>
          <p:nvPr/>
        </p:nvSpPr>
        <p:spPr>
          <a:xfrm>
            <a:off x="1072896" y="2852166"/>
            <a:ext cx="7841742" cy="0"/>
          </a:xfrm>
          <a:custGeom>
            <a:avLst/>
            <a:gdLst/>
            <a:ahLst/>
            <a:cxnLst/>
            <a:rect l="l" t="t" r="r" b="b"/>
            <a:pathLst>
              <a:path w="7841742" h="0">
                <a:moveTo>
                  <a:pt x="7841742" y="0"/>
                </a:moveTo>
                <a:lnTo>
                  <a:pt x="0" y="0"/>
                </a:lnTo>
              </a:path>
              <a:path w="7841742" h="0">
                <a:moveTo>
                  <a:pt x="0" y="1"/>
                </a:moveTo>
                <a:lnTo>
                  <a:pt x="784174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2" name="object 152"/>
          <p:cNvSpPr/>
          <p:nvPr/>
        </p:nvSpPr>
        <p:spPr>
          <a:xfrm>
            <a:off x="1073658" y="2855594"/>
            <a:ext cx="7840979" cy="0"/>
          </a:xfrm>
          <a:custGeom>
            <a:avLst/>
            <a:gdLst/>
            <a:ahLst/>
            <a:cxnLst/>
            <a:rect l="l" t="t" r="r" b="b"/>
            <a:pathLst>
              <a:path w="7840979" h="0">
                <a:moveTo>
                  <a:pt x="7840979" y="0"/>
                </a:moveTo>
                <a:lnTo>
                  <a:pt x="0" y="0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3" name="object 153"/>
          <p:cNvSpPr/>
          <p:nvPr/>
        </p:nvSpPr>
        <p:spPr>
          <a:xfrm>
            <a:off x="1072896" y="3015995"/>
            <a:ext cx="7841742" cy="0"/>
          </a:xfrm>
          <a:custGeom>
            <a:avLst/>
            <a:gdLst/>
            <a:ahLst/>
            <a:cxnLst/>
            <a:rect l="l" t="t" r="r" b="b"/>
            <a:pathLst>
              <a:path w="7841742" h="0">
                <a:moveTo>
                  <a:pt x="7841742" y="0"/>
                </a:moveTo>
                <a:lnTo>
                  <a:pt x="0" y="0"/>
                </a:lnTo>
              </a:path>
              <a:path w="7841742" h="0">
                <a:moveTo>
                  <a:pt x="0" y="1"/>
                </a:moveTo>
                <a:lnTo>
                  <a:pt x="784174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4" name="object 154"/>
          <p:cNvSpPr/>
          <p:nvPr/>
        </p:nvSpPr>
        <p:spPr>
          <a:xfrm>
            <a:off x="1073658" y="3019806"/>
            <a:ext cx="7840979" cy="0"/>
          </a:xfrm>
          <a:custGeom>
            <a:avLst/>
            <a:gdLst/>
            <a:ahLst/>
            <a:cxnLst/>
            <a:rect l="l" t="t" r="r" b="b"/>
            <a:pathLst>
              <a:path w="7840979" h="0">
                <a:moveTo>
                  <a:pt x="7840979" y="0"/>
                </a:moveTo>
                <a:lnTo>
                  <a:pt x="0" y="0"/>
                </a:lnTo>
              </a:path>
            </a:pathLst>
          </a:custGeom>
          <a:ln w="73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5" name="object 155"/>
          <p:cNvSpPr/>
          <p:nvPr/>
        </p:nvSpPr>
        <p:spPr>
          <a:xfrm>
            <a:off x="1072896" y="3180587"/>
            <a:ext cx="7841742" cy="0"/>
          </a:xfrm>
          <a:custGeom>
            <a:avLst/>
            <a:gdLst/>
            <a:ahLst/>
            <a:cxnLst/>
            <a:rect l="l" t="t" r="r" b="b"/>
            <a:pathLst>
              <a:path w="7841742" h="0">
                <a:moveTo>
                  <a:pt x="7841742" y="0"/>
                </a:moveTo>
                <a:lnTo>
                  <a:pt x="0" y="0"/>
                </a:lnTo>
              </a:path>
              <a:path w="7841742" h="0">
                <a:moveTo>
                  <a:pt x="0" y="1"/>
                </a:moveTo>
                <a:lnTo>
                  <a:pt x="784174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6" name="object 156"/>
          <p:cNvSpPr/>
          <p:nvPr/>
        </p:nvSpPr>
        <p:spPr>
          <a:xfrm>
            <a:off x="1073658" y="3184016"/>
            <a:ext cx="7840979" cy="0"/>
          </a:xfrm>
          <a:custGeom>
            <a:avLst/>
            <a:gdLst/>
            <a:ahLst/>
            <a:cxnLst/>
            <a:rect l="l" t="t" r="r" b="b"/>
            <a:pathLst>
              <a:path w="7840979" h="0">
                <a:moveTo>
                  <a:pt x="7840979" y="0"/>
                </a:moveTo>
                <a:lnTo>
                  <a:pt x="0" y="0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7" name="object 157"/>
          <p:cNvSpPr/>
          <p:nvPr/>
        </p:nvSpPr>
        <p:spPr>
          <a:xfrm>
            <a:off x="1072896" y="3344417"/>
            <a:ext cx="7841742" cy="0"/>
          </a:xfrm>
          <a:custGeom>
            <a:avLst/>
            <a:gdLst/>
            <a:ahLst/>
            <a:cxnLst/>
            <a:rect l="l" t="t" r="r" b="b"/>
            <a:pathLst>
              <a:path w="7841742" h="0">
                <a:moveTo>
                  <a:pt x="7841742" y="0"/>
                </a:moveTo>
                <a:lnTo>
                  <a:pt x="0" y="0"/>
                </a:lnTo>
              </a:path>
              <a:path w="7841742" h="0">
                <a:moveTo>
                  <a:pt x="0" y="1"/>
                </a:moveTo>
                <a:lnTo>
                  <a:pt x="784174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8" name="object 158"/>
          <p:cNvSpPr/>
          <p:nvPr/>
        </p:nvSpPr>
        <p:spPr>
          <a:xfrm>
            <a:off x="1073658" y="3348228"/>
            <a:ext cx="7840979" cy="0"/>
          </a:xfrm>
          <a:custGeom>
            <a:avLst/>
            <a:gdLst/>
            <a:ahLst/>
            <a:cxnLst/>
            <a:rect l="l" t="t" r="r" b="b"/>
            <a:pathLst>
              <a:path w="7840979" h="0">
                <a:moveTo>
                  <a:pt x="7840979" y="0"/>
                </a:moveTo>
                <a:lnTo>
                  <a:pt x="0" y="0"/>
                </a:lnTo>
              </a:path>
            </a:pathLst>
          </a:custGeom>
          <a:ln w="73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9" name="object 159"/>
          <p:cNvSpPr/>
          <p:nvPr/>
        </p:nvSpPr>
        <p:spPr>
          <a:xfrm>
            <a:off x="1072896" y="3509009"/>
            <a:ext cx="7841742" cy="0"/>
          </a:xfrm>
          <a:custGeom>
            <a:avLst/>
            <a:gdLst/>
            <a:ahLst/>
            <a:cxnLst/>
            <a:rect l="l" t="t" r="r" b="b"/>
            <a:pathLst>
              <a:path w="7841742" h="0">
                <a:moveTo>
                  <a:pt x="7841742" y="0"/>
                </a:moveTo>
                <a:lnTo>
                  <a:pt x="0" y="0"/>
                </a:lnTo>
              </a:path>
              <a:path w="7841742" h="0">
                <a:moveTo>
                  <a:pt x="0" y="1"/>
                </a:moveTo>
                <a:lnTo>
                  <a:pt x="784174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0" name="object 160"/>
          <p:cNvSpPr/>
          <p:nvPr/>
        </p:nvSpPr>
        <p:spPr>
          <a:xfrm>
            <a:off x="1073658" y="3512439"/>
            <a:ext cx="7840979" cy="0"/>
          </a:xfrm>
          <a:custGeom>
            <a:avLst/>
            <a:gdLst/>
            <a:ahLst/>
            <a:cxnLst/>
            <a:rect l="l" t="t" r="r" b="b"/>
            <a:pathLst>
              <a:path w="7840979" h="0">
                <a:moveTo>
                  <a:pt x="7840979" y="0"/>
                </a:moveTo>
                <a:lnTo>
                  <a:pt x="0" y="0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1" name="object 161"/>
          <p:cNvSpPr/>
          <p:nvPr/>
        </p:nvSpPr>
        <p:spPr>
          <a:xfrm>
            <a:off x="1072896" y="3672839"/>
            <a:ext cx="7841742" cy="0"/>
          </a:xfrm>
          <a:custGeom>
            <a:avLst/>
            <a:gdLst/>
            <a:ahLst/>
            <a:cxnLst/>
            <a:rect l="l" t="t" r="r" b="b"/>
            <a:pathLst>
              <a:path w="7841742" h="0">
                <a:moveTo>
                  <a:pt x="7841742" y="0"/>
                </a:moveTo>
                <a:lnTo>
                  <a:pt x="0" y="0"/>
                </a:lnTo>
              </a:path>
              <a:path w="7841742" h="0">
                <a:moveTo>
                  <a:pt x="0" y="1"/>
                </a:moveTo>
                <a:lnTo>
                  <a:pt x="784174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73658" y="3676268"/>
            <a:ext cx="7840979" cy="0"/>
          </a:xfrm>
          <a:custGeom>
            <a:avLst/>
            <a:gdLst/>
            <a:ahLst/>
            <a:cxnLst/>
            <a:rect l="l" t="t" r="r" b="b"/>
            <a:pathLst>
              <a:path w="7840979" h="0">
                <a:moveTo>
                  <a:pt x="7840979" y="0"/>
                </a:moveTo>
                <a:lnTo>
                  <a:pt x="0" y="0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3" name="object 163"/>
          <p:cNvSpPr/>
          <p:nvPr/>
        </p:nvSpPr>
        <p:spPr>
          <a:xfrm>
            <a:off x="1072896" y="3836669"/>
            <a:ext cx="7841742" cy="0"/>
          </a:xfrm>
          <a:custGeom>
            <a:avLst/>
            <a:gdLst/>
            <a:ahLst/>
            <a:cxnLst/>
            <a:rect l="l" t="t" r="r" b="b"/>
            <a:pathLst>
              <a:path w="7841742" h="0">
                <a:moveTo>
                  <a:pt x="7841742" y="0"/>
                </a:moveTo>
                <a:lnTo>
                  <a:pt x="0" y="0"/>
                </a:lnTo>
              </a:path>
              <a:path w="7841742" h="0">
                <a:moveTo>
                  <a:pt x="0" y="1"/>
                </a:moveTo>
                <a:lnTo>
                  <a:pt x="784174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4" name="object 164"/>
          <p:cNvSpPr/>
          <p:nvPr/>
        </p:nvSpPr>
        <p:spPr>
          <a:xfrm>
            <a:off x="1073658" y="3840861"/>
            <a:ext cx="7840979" cy="0"/>
          </a:xfrm>
          <a:custGeom>
            <a:avLst/>
            <a:gdLst/>
            <a:ahLst/>
            <a:cxnLst/>
            <a:rect l="l" t="t" r="r" b="b"/>
            <a:pathLst>
              <a:path w="7840979" h="0">
                <a:moveTo>
                  <a:pt x="7840979" y="0"/>
                </a:moveTo>
                <a:lnTo>
                  <a:pt x="0" y="0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5" name="object 165"/>
          <p:cNvSpPr/>
          <p:nvPr/>
        </p:nvSpPr>
        <p:spPr>
          <a:xfrm>
            <a:off x="1072896" y="4001261"/>
            <a:ext cx="7841742" cy="0"/>
          </a:xfrm>
          <a:custGeom>
            <a:avLst/>
            <a:gdLst/>
            <a:ahLst/>
            <a:cxnLst/>
            <a:rect l="l" t="t" r="r" b="b"/>
            <a:pathLst>
              <a:path w="7841742" h="0">
                <a:moveTo>
                  <a:pt x="7841742" y="0"/>
                </a:moveTo>
                <a:lnTo>
                  <a:pt x="0" y="0"/>
                </a:lnTo>
              </a:path>
              <a:path w="7841742" h="0">
                <a:moveTo>
                  <a:pt x="0" y="1"/>
                </a:moveTo>
                <a:lnTo>
                  <a:pt x="784174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6" name="object 166"/>
          <p:cNvSpPr/>
          <p:nvPr/>
        </p:nvSpPr>
        <p:spPr>
          <a:xfrm>
            <a:off x="1073658" y="4004691"/>
            <a:ext cx="7840979" cy="0"/>
          </a:xfrm>
          <a:custGeom>
            <a:avLst/>
            <a:gdLst/>
            <a:ahLst/>
            <a:cxnLst/>
            <a:rect l="l" t="t" r="r" b="b"/>
            <a:pathLst>
              <a:path w="7840979" h="0">
                <a:moveTo>
                  <a:pt x="7840979" y="0"/>
                </a:moveTo>
                <a:lnTo>
                  <a:pt x="0" y="0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7" name="object 167"/>
          <p:cNvSpPr/>
          <p:nvPr/>
        </p:nvSpPr>
        <p:spPr>
          <a:xfrm>
            <a:off x="1072896" y="4165091"/>
            <a:ext cx="7841742" cy="0"/>
          </a:xfrm>
          <a:custGeom>
            <a:avLst/>
            <a:gdLst/>
            <a:ahLst/>
            <a:cxnLst/>
            <a:rect l="l" t="t" r="r" b="b"/>
            <a:pathLst>
              <a:path w="7841742" h="0">
                <a:moveTo>
                  <a:pt x="7841742" y="0"/>
                </a:moveTo>
                <a:lnTo>
                  <a:pt x="0" y="0"/>
                </a:lnTo>
              </a:path>
              <a:path w="7841742" h="0">
                <a:moveTo>
                  <a:pt x="0" y="1"/>
                </a:moveTo>
                <a:lnTo>
                  <a:pt x="784174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8" name="object 168"/>
          <p:cNvSpPr/>
          <p:nvPr/>
        </p:nvSpPr>
        <p:spPr>
          <a:xfrm>
            <a:off x="1073658" y="4168902"/>
            <a:ext cx="7840979" cy="0"/>
          </a:xfrm>
          <a:custGeom>
            <a:avLst/>
            <a:gdLst/>
            <a:ahLst/>
            <a:cxnLst/>
            <a:rect l="l" t="t" r="r" b="b"/>
            <a:pathLst>
              <a:path w="7840979" h="0">
                <a:moveTo>
                  <a:pt x="7840979" y="0"/>
                </a:moveTo>
                <a:lnTo>
                  <a:pt x="0" y="0"/>
                </a:lnTo>
              </a:path>
            </a:pathLst>
          </a:custGeom>
          <a:ln w="73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9" name="object 169"/>
          <p:cNvSpPr/>
          <p:nvPr/>
        </p:nvSpPr>
        <p:spPr>
          <a:xfrm>
            <a:off x="1072896" y="4329683"/>
            <a:ext cx="7841742" cy="0"/>
          </a:xfrm>
          <a:custGeom>
            <a:avLst/>
            <a:gdLst/>
            <a:ahLst/>
            <a:cxnLst/>
            <a:rect l="l" t="t" r="r" b="b"/>
            <a:pathLst>
              <a:path w="7841742" h="0">
                <a:moveTo>
                  <a:pt x="7841742" y="0"/>
                </a:moveTo>
                <a:lnTo>
                  <a:pt x="0" y="0"/>
                </a:lnTo>
              </a:path>
              <a:path w="7841742" h="0">
                <a:moveTo>
                  <a:pt x="0" y="1"/>
                </a:moveTo>
                <a:lnTo>
                  <a:pt x="784174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0" name="object 170"/>
          <p:cNvSpPr/>
          <p:nvPr/>
        </p:nvSpPr>
        <p:spPr>
          <a:xfrm>
            <a:off x="1073658" y="4333112"/>
            <a:ext cx="7840979" cy="0"/>
          </a:xfrm>
          <a:custGeom>
            <a:avLst/>
            <a:gdLst/>
            <a:ahLst/>
            <a:cxnLst/>
            <a:rect l="l" t="t" r="r" b="b"/>
            <a:pathLst>
              <a:path w="7840979" h="0">
                <a:moveTo>
                  <a:pt x="7840979" y="0"/>
                </a:moveTo>
                <a:lnTo>
                  <a:pt x="0" y="0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1" name="object 171"/>
          <p:cNvSpPr/>
          <p:nvPr/>
        </p:nvSpPr>
        <p:spPr>
          <a:xfrm>
            <a:off x="1072896" y="4493513"/>
            <a:ext cx="7841742" cy="0"/>
          </a:xfrm>
          <a:custGeom>
            <a:avLst/>
            <a:gdLst/>
            <a:ahLst/>
            <a:cxnLst/>
            <a:rect l="l" t="t" r="r" b="b"/>
            <a:pathLst>
              <a:path w="7841742" h="0">
                <a:moveTo>
                  <a:pt x="7841742" y="0"/>
                </a:moveTo>
                <a:lnTo>
                  <a:pt x="0" y="0"/>
                </a:lnTo>
              </a:path>
              <a:path w="7841742" h="0">
                <a:moveTo>
                  <a:pt x="0" y="1"/>
                </a:moveTo>
                <a:lnTo>
                  <a:pt x="784174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2" name="object 172"/>
          <p:cNvSpPr/>
          <p:nvPr/>
        </p:nvSpPr>
        <p:spPr>
          <a:xfrm>
            <a:off x="1073658" y="4497324"/>
            <a:ext cx="7840979" cy="0"/>
          </a:xfrm>
          <a:custGeom>
            <a:avLst/>
            <a:gdLst/>
            <a:ahLst/>
            <a:cxnLst/>
            <a:rect l="l" t="t" r="r" b="b"/>
            <a:pathLst>
              <a:path w="7840979" h="0">
                <a:moveTo>
                  <a:pt x="7840979" y="0"/>
                </a:moveTo>
                <a:lnTo>
                  <a:pt x="0" y="0"/>
                </a:lnTo>
              </a:path>
            </a:pathLst>
          </a:custGeom>
          <a:ln w="73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3" name="object 173"/>
          <p:cNvSpPr/>
          <p:nvPr/>
        </p:nvSpPr>
        <p:spPr>
          <a:xfrm>
            <a:off x="1072896" y="4658106"/>
            <a:ext cx="7841742" cy="0"/>
          </a:xfrm>
          <a:custGeom>
            <a:avLst/>
            <a:gdLst/>
            <a:ahLst/>
            <a:cxnLst/>
            <a:rect l="l" t="t" r="r" b="b"/>
            <a:pathLst>
              <a:path w="7841742" h="0">
                <a:moveTo>
                  <a:pt x="7841742" y="0"/>
                </a:moveTo>
                <a:lnTo>
                  <a:pt x="0" y="0"/>
                </a:lnTo>
              </a:path>
              <a:path w="7841742" h="0">
                <a:moveTo>
                  <a:pt x="0" y="1"/>
                </a:moveTo>
                <a:lnTo>
                  <a:pt x="784174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4" name="object 174"/>
          <p:cNvSpPr/>
          <p:nvPr/>
        </p:nvSpPr>
        <p:spPr>
          <a:xfrm>
            <a:off x="1073658" y="4661535"/>
            <a:ext cx="7840979" cy="0"/>
          </a:xfrm>
          <a:custGeom>
            <a:avLst/>
            <a:gdLst/>
            <a:ahLst/>
            <a:cxnLst/>
            <a:rect l="l" t="t" r="r" b="b"/>
            <a:pathLst>
              <a:path w="7840979" h="0">
                <a:moveTo>
                  <a:pt x="7840979" y="0"/>
                </a:moveTo>
                <a:lnTo>
                  <a:pt x="0" y="0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5" name="object 175"/>
          <p:cNvSpPr/>
          <p:nvPr/>
        </p:nvSpPr>
        <p:spPr>
          <a:xfrm>
            <a:off x="1072896" y="4821935"/>
            <a:ext cx="7841742" cy="0"/>
          </a:xfrm>
          <a:custGeom>
            <a:avLst/>
            <a:gdLst/>
            <a:ahLst/>
            <a:cxnLst/>
            <a:rect l="l" t="t" r="r" b="b"/>
            <a:pathLst>
              <a:path w="7841742" h="0">
                <a:moveTo>
                  <a:pt x="7841742" y="0"/>
                </a:moveTo>
                <a:lnTo>
                  <a:pt x="0" y="0"/>
                </a:lnTo>
              </a:path>
              <a:path w="7841742" h="0">
                <a:moveTo>
                  <a:pt x="0" y="1"/>
                </a:moveTo>
                <a:lnTo>
                  <a:pt x="784174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6" name="object 176"/>
          <p:cNvSpPr/>
          <p:nvPr/>
        </p:nvSpPr>
        <p:spPr>
          <a:xfrm>
            <a:off x="1073658" y="4825745"/>
            <a:ext cx="7840979" cy="0"/>
          </a:xfrm>
          <a:custGeom>
            <a:avLst/>
            <a:gdLst/>
            <a:ahLst/>
            <a:cxnLst/>
            <a:rect l="l" t="t" r="r" b="b"/>
            <a:pathLst>
              <a:path w="7840979" h="0">
                <a:moveTo>
                  <a:pt x="7840979" y="0"/>
                </a:moveTo>
                <a:lnTo>
                  <a:pt x="0" y="0"/>
                </a:lnTo>
              </a:path>
            </a:pathLst>
          </a:custGeom>
          <a:ln w="73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7" name="object 177"/>
          <p:cNvSpPr/>
          <p:nvPr/>
        </p:nvSpPr>
        <p:spPr>
          <a:xfrm>
            <a:off x="1072896" y="4985765"/>
            <a:ext cx="7841742" cy="0"/>
          </a:xfrm>
          <a:custGeom>
            <a:avLst/>
            <a:gdLst/>
            <a:ahLst/>
            <a:cxnLst/>
            <a:rect l="l" t="t" r="r" b="b"/>
            <a:pathLst>
              <a:path w="7841742" h="0">
                <a:moveTo>
                  <a:pt x="7841742" y="0"/>
                </a:moveTo>
                <a:lnTo>
                  <a:pt x="0" y="0"/>
                </a:lnTo>
              </a:path>
              <a:path w="7841742" h="0">
                <a:moveTo>
                  <a:pt x="0" y="1"/>
                </a:moveTo>
                <a:lnTo>
                  <a:pt x="784174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8" name="object 178"/>
          <p:cNvSpPr/>
          <p:nvPr/>
        </p:nvSpPr>
        <p:spPr>
          <a:xfrm>
            <a:off x="1073658" y="4989957"/>
            <a:ext cx="7840979" cy="0"/>
          </a:xfrm>
          <a:custGeom>
            <a:avLst/>
            <a:gdLst/>
            <a:ahLst/>
            <a:cxnLst/>
            <a:rect l="l" t="t" r="r" b="b"/>
            <a:pathLst>
              <a:path w="7840979" h="0">
                <a:moveTo>
                  <a:pt x="7840979" y="0"/>
                </a:moveTo>
                <a:lnTo>
                  <a:pt x="0" y="0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9" name="object 179"/>
          <p:cNvSpPr/>
          <p:nvPr/>
        </p:nvSpPr>
        <p:spPr>
          <a:xfrm>
            <a:off x="1072896" y="5150358"/>
            <a:ext cx="7841742" cy="0"/>
          </a:xfrm>
          <a:custGeom>
            <a:avLst/>
            <a:gdLst/>
            <a:ahLst/>
            <a:cxnLst/>
            <a:rect l="l" t="t" r="r" b="b"/>
            <a:pathLst>
              <a:path w="7841742" h="0">
                <a:moveTo>
                  <a:pt x="7841742" y="0"/>
                </a:moveTo>
                <a:lnTo>
                  <a:pt x="0" y="0"/>
                </a:lnTo>
              </a:path>
              <a:path w="7841742" h="0">
                <a:moveTo>
                  <a:pt x="0" y="1"/>
                </a:moveTo>
                <a:lnTo>
                  <a:pt x="784174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0" name="object 180"/>
          <p:cNvSpPr/>
          <p:nvPr/>
        </p:nvSpPr>
        <p:spPr>
          <a:xfrm>
            <a:off x="1073658" y="5153786"/>
            <a:ext cx="7840979" cy="0"/>
          </a:xfrm>
          <a:custGeom>
            <a:avLst/>
            <a:gdLst/>
            <a:ahLst/>
            <a:cxnLst/>
            <a:rect l="l" t="t" r="r" b="b"/>
            <a:pathLst>
              <a:path w="7840979" h="0">
                <a:moveTo>
                  <a:pt x="7840979" y="0"/>
                </a:moveTo>
                <a:lnTo>
                  <a:pt x="0" y="0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1" name="object 181"/>
          <p:cNvSpPr/>
          <p:nvPr/>
        </p:nvSpPr>
        <p:spPr>
          <a:xfrm>
            <a:off x="1072896" y="5314187"/>
            <a:ext cx="7841742" cy="0"/>
          </a:xfrm>
          <a:custGeom>
            <a:avLst/>
            <a:gdLst/>
            <a:ahLst/>
            <a:cxnLst/>
            <a:rect l="l" t="t" r="r" b="b"/>
            <a:pathLst>
              <a:path w="7841742" h="0">
                <a:moveTo>
                  <a:pt x="7841742" y="0"/>
                </a:moveTo>
                <a:lnTo>
                  <a:pt x="0" y="0"/>
                </a:lnTo>
              </a:path>
              <a:path w="7841742" h="0">
                <a:moveTo>
                  <a:pt x="0" y="1"/>
                </a:moveTo>
                <a:lnTo>
                  <a:pt x="784174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2" name="object 182"/>
          <p:cNvSpPr/>
          <p:nvPr/>
        </p:nvSpPr>
        <p:spPr>
          <a:xfrm>
            <a:off x="1073658" y="5317998"/>
            <a:ext cx="7840979" cy="0"/>
          </a:xfrm>
          <a:custGeom>
            <a:avLst/>
            <a:gdLst/>
            <a:ahLst/>
            <a:cxnLst/>
            <a:rect l="l" t="t" r="r" b="b"/>
            <a:pathLst>
              <a:path w="7840979" h="0">
                <a:moveTo>
                  <a:pt x="7840979" y="0"/>
                </a:moveTo>
                <a:lnTo>
                  <a:pt x="0" y="0"/>
                </a:lnTo>
              </a:path>
            </a:pathLst>
          </a:custGeom>
          <a:ln w="73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3" name="object 183"/>
          <p:cNvSpPr/>
          <p:nvPr/>
        </p:nvSpPr>
        <p:spPr>
          <a:xfrm>
            <a:off x="1072896" y="5478780"/>
            <a:ext cx="7841742" cy="0"/>
          </a:xfrm>
          <a:custGeom>
            <a:avLst/>
            <a:gdLst/>
            <a:ahLst/>
            <a:cxnLst/>
            <a:rect l="l" t="t" r="r" b="b"/>
            <a:pathLst>
              <a:path w="7841742" h="0">
                <a:moveTo>
                  <a:pt x="7841742" y="0"/>
                </a:moveTo>
                <a:lnTo>
                  <a:pt x="0" y="0"/>
                </a:lnTo>
              </a:path>
              <a:path w="7841742" h="0">
                <a:moveTo>
                  <a:pt x="0" y="1"/>
                </a:moveTo>
                <a:lnTo>
                  <a:pt x="7841742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4" name="object 184"/>
          <p:cNvSpPr/>
          <p:nvPr/>
        </p:nvSpPr>
        <p:spPr>
          <a:xfrm>
            <a:off x="1073658" y="5482209"/>
            <a:ext cx="7840979" cy="0"/>
          </a:xfrm>
          <a:custGeom>
            <a:avLst/>
            <a:gdLst/>
            <a:ahLst/>
            <a:cxnLst/>
            <a:rect l="l" t="t" r="r" b="b"/>
            <a:pathLst>
              <a:path w="7840979" h="0">
                <a:moveTo>
                  <a:pt x="7840979" y="0"/>
                </a:moveTo>
                <a:lnTo>
                  <a:pt x="0" y="0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5" name="object 185"/>
          <p:cNvSpPr/>
          <p:nvPr/>
        </p:nvSpPr>
        <p:spPr>
          <a:xfrm>
            <a:off x="1070228" y="2359914"/>
            <a:ext cx="0" cy="3125724"/>
          </a:xfrm>
          <a:custGeom>
            <a:avLst/>
            <a:gdLst/>
            <a:ahLst/>
            <a:cxnLst/>
            <a:rect l="l" t="t" r="r" b="b"/>
            <a:pathLst>
              <a:path w="0" h="3125724">
                <a:moveTo>
                  <a:pt x="0" y="0"/>
                </a:moveTo>
                <a:lnTo>
                  <a:pt x="0" y="3125724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6" name="object 186"/>
          <p:cNvSpPr/>
          <p:nvPr/>
        </p:nvSpPr>
        <p:spPr>
          <a:xfrm>
            <a:off x="1294257" y="2366772"/>
            <a:ext cx="0" cy="3118866"/>
          </a:xfrm>
          <a:custGeom>
            <a:avLst/>
            <a:gdLst/>
            <a:ahLst/>
            <a:cxnLst/>
            <a:rect l="l" t="t" r="r" b="b"/>
            <a:pathLst>
              <a:path w="0" h="3118866">
                <a:moveTo>
                  <a:pt x="0" y="0"/>
                </a:moveTo>
                <a:lnTo>
                  <a:pt x="0" y="3118866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7" name="object 187"/>
          <p:cNvSpPr/>
          <p:nvPr/>
        </p:nvSpPr>
        <p:spPr>
          <a:xfrm>
            <a:off x="3238118" y="2366772"/>
            <a:ext cx="0" cy="3118866"/>
          </a:xfrm>
          <a:custGeom>
            <a:avLst/>
            <a:gdLst/>
            <a:ahLst/>
            <a:cxnLst/>
            <a:rect l="l" t="t" r="r" b="b"/>
            <a:pathLst>
              <a:path w="0" h="3118866">
                <a:moveTo>
                  <a:pt x="0" y="0"/>
                </a:moveTo>
                <a:lnTo>
                  <a:pt x="0" y="3118866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8" name="object 188"/>
          <p:cNvSpPr/>
          <p:nvPr/>
        </p:nvSpPr>
        <p:spPr>
          <a:xfrm>
            <a:off x="5386197" y="2366772"/>
            <a:ext cx="0" cy="3118866"/>
          </a:xfrm>
          <a:custGeom>
            <a:avLst/>
            <a:gdLst/>
            <a:ahLst/>
            <a:cxnLst/>
            <a:rect l="l" t="t" r="r" b="b"/>
            <a:pathLst>
              <a:path w="0" h="3118866">
                <a:moveTo>
                  <a:pt x="0" y="0"/>
                </a:moveTo>
                <a:lnTo>
                  <a:pt x="0" y="3118866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9" name="object 189"/>
          <p:cNvSpPr/>
          <p:nvPr/>
        </p:nvSpPr>
        <p:spPr>
          <a:xfrm>
            <a:off x="5998844" y="2366772"/>
            <a:ext cx="0" cy="3118866"/>
          </a:xfrm>
          <a:custGeom>
            <a:avLst/>
            <a:gdLst/>
            <a:ahLst/>
            <a:cxnLst/>
            <a:rect l="l" t="t" r="r" b="b"/>
            <a:pathLst>
              <a:path w="0" h="3118866">
                <a:moveTo>
                  <a:pt x="0" y="0"/>
                </a:moveTo>
                <a:lnTo>
                  <a:pt x="0" y="3118866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0" name="object 190"/>
          <p:cNvSpPr/>
          <p:nvPr/>
        </p:nvSpPr>
        <p:spPr>
          <a:xfrm>
            <a:off x="6657974" y="2366772"/>
            <a:ext cx="0" cy="3118866"/>
          </a:xfrm>
          <a:custGeom>
            <a:avLst/>
            <a:gdLst/>
            <a:ahLst/>
            <a:cxnLst/>
            <a:rect l="l" t="t" r="r" b="b"/>
            <a:pathLst>
              <a:path w="0" h="3118866">
                <a:moveTo>
                  <a:pt x="0" y="0"/>
                </a:moveTo>
                <a:lnTo>
                  <a:pt x="0" y="3118866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1" name="object 191"/>
          <p:cNvSpPr/>
          <p:nvPr/>
        </p:nvSpPr>
        <p:spPr>
          <a:xfrm>
            <a:off x="7771638" y="2366772"/>
            <a:ext cx="0" cy="3118866"/>
          </a:xfrm>
          <a:custGeom>
            <a:avLst/>
            <a:gdLst/>
            <a:ahLst/>
            <a:cxnLst/>
            <a:rect l="l" t="t" r="r" b="b"/>
            <a:pathLst>
              <a:path w="0" h="3118866">
                <a:moveTo>
                  <a:pt x="0" y="0"/>
                </a:moveTo>
                <a:lnTo>
                  <a:pt x="0" y="3118866"/>
                </a:lnTo>
              </a:path>
            </a:pathLst>
          </a:custGeom>
          <a:ln w="73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2" name="object 192"/>
          <p:cNvSpPr/>
          <p:nvPr/>
        </p:nvSpPr>
        <p:spPr>
          <a:xfrm>
            <a:off x="8911589" y="2366771"/>
            <a:ext cx="0" cy="3118866"/>
          </a:xfrm>
          <a:custGeom>
            <a:avLst/>
            <a:gdLst/>
            <a:ahLst/>
            <a:cxnLst/>
            <a:rect l="l" t="t" r="r" b="b"/>
            <a:pathLst>
              <a:path w="0" h="3118866">
                <a:moveTo>
                  <a:pt x="0" y="0"/>
                </a:moveTo>
                <a:lnTo>
                  <a:pt x="0" y="3118866"/>
                </a:lnTo>
              </a:path>
            </a:pathLst>
          </a:custGeom>
          <a:ln w="73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914400" y="2000249"/>
            <a:ext cx="8686800" cy="171450"/>
          </a:xfrm>
          <a:custGeom>
            <a:avLst/>
            <a:gdLst/>
            <a:ahLst/>
            <a:cxnLst/>
            <a:rect l="l" t="t" r="r" b="b"/>
            <a:pathLst>
              <a:path w="8686800" h="171450">
                <a:moveTo>
                  <a:pt x="0" y="0"/>
                </a:moveTo>
                <a:lnTo>
                  <a:pt x="113538" y="58674"/>
                </a:lnTo>
                <a:lnTo>
                  <a:pt x="6374130" y="58674"/>
                </a:lnTo>
                <a:lnTo>
                  <a:pt x="6592824" y="171450"/>
                </a:lnTo>
                <a:lnTo>
                  <a:pt x="8676894" y="171450"/>
                </a:lnTo>
                <a:lnTo>
                  <a:pt x="8686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909828" y="1995677"/>
            <a:ext cx="8696706" cy="181356"/>
          </a:xfrm>
          <a:custGeom>
            <a:avLst/>
            <a:gdLst/>
            <a:ahLst/>
            <a:cxnLst/>
            <a:rect l="l" t="t" r="r" b="b"/>
            <a:pathLst>
              <a:path w="8696706" h="181356">
                <a:moveTo>
                  <a:pt x="4571" y="9906"/>
                </a:moveTo>
                <a:lnTo>
                  <a:pt x="761" y="1524"/>
                </a:lnTo>
                <a:lnTo>
                  <a:pt x="0" y="6096"/>
                </a:lnTo>
                <a:lnTo>
                  <a:pt x="3047" y="9144"/>
                </a:lnTo>
                <a:lnTo>
                  <a:pt x="115823" y="67818"/>
                </a:lnTo>
                <a:lnTo>
                  <a:pt x="4571" y="9906"/>
                </a:lnTo>
                <a:close/>
              </a:path>
              <a:path w="8696706" h="181356">
                <a:moveTo>
                  <a:pt x="8691372" y="9905"/>
                </a:moveTo>
                <a:lnTo>
                  <a:pt x="8686800" y="4571"/>
                </a:lnTo>
                <a:lnTo>
                  <a:pt x="8686468" y="9906"/>
                </a:lnTo>
                <a:lnTo>
                  <a:pt x="8676416" y="171449"/>
                </a:lnTo>
                <a:lnTo>
                  <a:pt x="8681466" y="171449"/>
                </a:lnTo>
                <a:lnTo>
                  <a:pt x="8691372" y="9905"/>
                </a:lnTo>
                <a:close/>
              </a:path>
              <a:path w="8696706" h="181356">
                <a:moveTo>
                  <a:pt x="8683752" y="181355"/>
                </a:moveTo>
                <a:lnTo>
                  <a:pt x="8686038" y="176783"/>
                </a:lnTo>
                <a:lnTo>
                  <a:pt x="8676132" y="176021"/>
                </a:lnTo>
                <a:lnTo>
                  <a:pt x="6599682" y="172211"/>
                </a:lnTo>
                <a:lnTo>
                  <a:pt x="6597396" y="171449"/>
                </a:lnTo>
                <a:lnTo>
                  <a:pt x="6595872" y="180593"/>
                </a:lnTo>
                <a:lnTo>
                  <a:pt x="6597396" y="181355"/>
                </a:lnTo>
                <a:lnTo>
                  <a:pt x="8683752" y="181355"/>
                </a:lnTo>
                <a:close/>
              </a:path>
              <a:path w="8696706" h="181356">
                <a:moveTo>
                  <a:pt x="118921" y="58673"/>
                </a:moveTo>
                <a:lnTo>
                  <a:pt x="24552" y="9905"/>
                </a:lnTo>
                <a:lnTo>
                  <a:pt x="118109" y="58674"/>
                </a:lnTo>
                <a:lnTo>
                  <a:pt x="118921" y="58673"/>
                </a:lnTo>
                <a:close/>
              </a:path>
              <a:path w="8696706" h="181356">
                <a:moveTo>
                  <a:pt x="6597396" y="171449"/>
                </a:moveTo>
                <a:lnTo>
                  <a:pt x="6599682" y="172211"/>
                </a:lnTo>
                <a:lnTo>
                  <a:pt x="8676132" y="176021"/>
                </a:lnTo>
                <a:lnTo>
                  <a:pt x="8686038" y="176783"/>
                </a:lnTo>
                <a:lnTo>
                  <a:pt x="8691372" y="91059"/>
                </a:lnTo>
                <a:lnTo>
                  <a:pt x="8691372" y="0"/>
                </a:lnTo>
                <a:lnTo>
                  <a:pt x="4571" y="0"/>
                </a:lnTo>
                <a:lnTo>
                  <a:pt x="6857" y="762"/>
                </a:lnTo>
                <a:lnTo>
                  <a:pt x="24552" y="9905"/>
                </a:lnTo>
                <a:lnTo>
                  <a:pt x="8686468" y="9906"/>
                </a:lnTo>
                <a:lnTo>
                  <a:pt x="8686800" y="4571"/>
                </a:lnTo>
                <a:lnTo>
                  <a:pt x="8691372" y="9905"/>
                </a:lnTo>
                <a:lnTo>
                  <a:pt x="8681466" y="171449"/>
                </a:lnTo>
                <a:lnTo>
                  <a:pt x="6598204" y="171449"/>
                </a:lnTo>
                <a:lnTo>
                  <a:pt x="6380988" y="59435"/>
                </a:lnTo>
                <a:lnTo>
                  <a:pt x="6378702" y="67817"/>
                </a:lnTo>
                <a:lnTo>
                  <a:pt x="6376416" y="67817"/>
                </a:lnTo>
                <a:lnTo>
                  <a:pt x="6595872" y="180593"/>
                </a:lnTo>
                <a:lnTo>
                  <a:pt x="6597396" y="171449"/>
                </a:lnTo>
                <a:close/>
              </a:path>
              <a:path w="8696706" h="181356">
                <a:moveTo>
                  <a:pt x="6378702" y="67817"/>
                </a:moveTo>
                <a:lnTo>
                  <a:pt x="6380988" y="59435"/>
                </a:lnTo>
                <a:lnTo>
                  <a:pt x="6378702" y="58673"/>
                </a:lnTo>
                <a:lnTo>
                  <a:pt x="120395" y="59436"/>
                </a:lnTo>
                <a:lnTo>
                  <a:pt x="115823" y="67818"/>
                </a:lnTo>
                <a:lnTo>
                  <a:pt x="6378702" y="67817"/>
                </a:lnTo>
                <a:close/>
              </a:path>
              <a:path w="8696706" h="181356">
                <a:moveTo>
                  <a:pt x="120395" y="59436"/>
                </a:moveTo>
                <a:lnTo>
                  <a:pt x="6378702" y="58673"/>
                </a:lnTo>
                <a:lnTo>
                  <a:pt x="118109" y="58674"/>
                </a:lnTo>
                <a:lnTo>
                  <a:pt x="24552" y="9905"/>
                </a:lnTo>
                <a:lnTo>
                  <a:pt x="6857" y="762"/>
                </a:lnTo>
                <a:lnTo>
                  <a:pt x="4571" y="0"/>
                </a:lnTo>
                <a:lnTo>
                  <a:pt x="761" y="1524"/>
                </a:lnTo>
                <a:lnTo>
                  <a:pt x="4571" y="9906"/>
                </a:lnTo>
                <a:lnTo>
                  <a:pt x="115823" y="67818"/>
                </a:lnTo>
                <a:lnTo>
                  <a:pt x="120395" y="59436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8763000" y="1399794"/>
            <a:ext cx="689521" cy="58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 txBox="1"/>
          <p:nvPr/>
        </p:nvSpPr>
        <p:spPr>
          <a:xfrm>
            <a:off x="3543554" y="1520037"/>
            <a:ext cx="102776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SMLM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4576277" y="1520037"/>
            <a:ext cx="32257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–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4905461" y="1520037"/>
            <a:ext cx="167667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REALTIME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8991092" y="6186858"/>
            <a:ext cx="31412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solidFill>
                  <a:srgbClr val="41679A"/>
                </a:solidFill>
                <a:latin typeface="Arial"/>
                <a:cs typeface="Arial"/>
              </a:rPr>
              <a:t>12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1070228" y="2363343"/>
            <a:ext cx="224028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6195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5" b="1">
                <a:latin typeface="Calibri"/>
                <a:cs typeface="Calibri"/>
              </a:rPr>
              <a:t>No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1294257" y="2363343"/>
            <a:ext cx="1943861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53549" marR="661958" algn="ctr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5" b="1">
                <a:latin typeface="Calibri"/>
                <a:cs typeface="Calibri"/>
              </a:rPr>
              <a:t>N</a:t>
            </a:r>
            <a:r>
              <a:rPr dirty="0" smtClean="0" sz="950" spc="-19" b="1">
                <a:latin typeface="Calibri"/>
                <a:cs typeface="Calibri"/>
              </a:rPr>
              <a:t>a</a:t>
            </a:r>
            <a:r>
              <a:rPr dirty="0" smtClean="0" sz="950" spc="-19" b="1">
                <a:latin typeface="Calibri"/>
                <a:cs typeface="Calibri"/>
              </a:rPr>
              <a:t>m</a:t>
            </a:r>
            <a:r>
              <a:rPr dirty="0" smtClean="0" sz="950" spc="0" b="1">
                <a:latin typeface="Calibri"/>
                <a:cs typeface="Calibri"/>
              </a:rPr>
              <a:t>a</a:t>
            </a:r>
            <a:r>
              <a:rPr dirty="0" smtClean="0" sz="950" spc="40" b="1">
                <a:latin typeface="Calibri"/>
                <a:cs typeface="Calibri"/>
              </a:rPr>
              <a:t> </a:t>
            </a:r>
            <a:r>
              <a:rPr dirty="0" smtClean="0" sz="950" spc="-14" b="1">
                <a:latin typeface="Calibri"/>
                <a:cs typeface="Calibri"/>
              </a:rPr>
              <a:t>K</a:t>
            </a:r>
            <a:r>
              <a:rPr dirty="0" smtClean="0" sz="950" spc="-25" b="1">
                <a:latin typeface="Calibri"/>
                <a:cs typeface="Calibri"/>
              </a:rPr>
              <a:t>K</a:t>
            </a:r>
            <a:r>
              <a:rPr dirty="0" smtClean="0" sz="950" spc="-14" b="1">
                <a:latin typeface="Calibri"/>
                <a:cs typeface="Calibri"/>
              </a:rPr>
              <a:t>KS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3238118" y="2363343"/>
            <a:ext cx="2148078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91477" marR="791133" algn="ctr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9" b="1">
                <a:latin typeface="Calibri"/>
                <a:cs typeface="Calibri"/>
              </a:rPr>
              <a:t>N</a:t>
            </a:r>
            <a:r>
              <a:rPr dirty="0" smtClean="0" sz="950" spc="-19" b="1">
                <a:latin typeface="Calibri"/>
                <a:cs typeface="Calibri"/>
              </a:rPr>
              <a:t>a</a:t>
            </a:r>
            <a:r>
              <a:rPr dirty="0" smtClean="0" sz="950" spc="-29" b="1">
                <a:latin typeface="Calibri"/>
                <a:cs typeface="Calibri"/>
              </a:rPr>
              <a:t>m</a:t>
            </a:r>
            <a:r>
              <a:rPr dirty="0" smtClean="0" sz="950" spc="0" b="1">
                <a:latin typeface="Calibri"/>
                <a:cs typeface="Calibri"/>
              </a:rPr>
              <a:t>a</a:t>
            </a:r>
            <a:r>
              <a:rPr dirty="0" smtClean="0" sz="950" spc="45" b="1">
                <a:latin typeface="Calibri"/>
                <a:cs typeface="Calibri"/>
              </a:rPr>
              <a:t> </a:t>
            </a:r>
            <a:r>
              <a:rPr dirty="0" smtClean="0" sz="950" spc="-4" b="1">
                <a:latin typeface="Calibri"/>
                <a:cs typeface="Calibri"/>
              </a:rPr>
              <a:t>C</a:t>
            </a:r>
            <a:r>
              <a:rPr dirty="0" smtClean="0" sz="950" spc="-19" b="1">
                <a:latin typeface="Calibri"/>
                <a:cs typeface="Calibri"/>
              </a:rPr>
              <a:t>T</a:t>
            </a:r>
            <a:r>
              <a:rPr dirty="0" smtClean="0" sz="950" spc="0" b="1">
                <a:latin typeface="Calibri"/>
                <a:cs typeface="Calibri"/>
              </a:rPr>
              <a:t>P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5386197" y="2363343"/>
            <a:ext cx="612647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1420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4" b="1">
                <a:latin typeface="Calibri"/>
                <a:cs typeface="Calibri"/>
              </a:rPr>
              <a:t>P</a:t>
            </a:r>
            <a:r>
              <a:rPr dirty="0" smtClean="0" sz="950" spc="9" b="1">
                <a:latin typeface="Calibri"/>
                <a:cs typeface="Calibri"/>
              </a:rPr>
              <a:t>r</a:t>
            </a:r>
            <a:r>
              <a:rPr dirty="0" smtClean="0" sz="950" spc="-9" b="1">
                <a:latin typeface="Calibri"/>
                <a:cs typeface="Calibri"/>
              </a:rPr>
              <a:t>o</a:t>
            </a:r>
            <a:r>
              <a:rPr dirty="0" smtClean="0" sz="950" spc="-14" b="1">
                <a:latin typeface="Calibri"/>
                <a:cs typeface="Calibri"/>
              </a:rPr>
              <a:t>d</a:t>
            </a:r>
            <a:r>
              <a:rPr dirty="0" smtClean="0" sz="950" spc="-4" b="1">
                <a:latin typeface="Calibri"/>
                <a:cs typeface="Calibri"/>
              </a:rPr>
              <a:t>u</a:t>
            </a:r>
            <a:r>
              <a:rPr dirty="0" smtClean="0" sz="950" spc="0" b="1">
                <a:latin typeface="Calibri"/>
                <a:cs typeface="Calibri"/>
              </a:rPr>
              <a:t>k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5998844" y="2363343"/>
            <a:ext cx="659130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5949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4" b="1">
                <a:latin typeface="Calibri"/>
                <a:cs typeface="Calibri"/>
              </a:rPr>
              <a:t>Lok</a:t>
            </a:r>
            <a:r>
              <a:rPr dirty="0" smtClean="0" sz="950" spc="-25" b="1">
                <a:latin typeface="Calibri"/>
                <a:cs typeface="Calibri"/>
              </a:rPr>
              <a:t>a</a:t>
            </a:r>
            <a:r>
              <a:rPr dirty="0" smtClean="0" sz="950" spc="25" b="1">
                <a:latin typeface="Calibri"/>
                <a:cs typeface="Calibri"/>
              </a:rPr>
              <a:t>s</a:t>
            </a:r>
            <a:r>
              <a:rPr dirty="0" smtClean="0" sz="950" spc="0" b="1">
                <a:latin typeface="Calibri"/>
                <a:cs typeface="Calibri"/>
              </a:rPr>
              <a:t>i</a:t>
            </a:r>
            <a:r>
              <a:rPr dirty="0" smtClean="0" sz="950" spc="84" b="1">
                <a:latin typeface="Calibri"/>
                <a:cs typeface="Calibri"/>
              </a:rPr>
              <a:t> </a:t>
            </a:r>
            <a:r>
              <a:rPr dirty="0" smtClean="0" sz="950" spc="0" b="1">
                <a:latin typeface="Calibri"/>
                <a:cs typeface="Calibri"/>
              </a:rPr>
              <a:t>C</a:t>
            </a:r>
            <a:r>
              <a:rPr dirty="0" smtClean="0" sz="950" spc="-19" b="1">
                <a:latin typeface="Calibri"/>
                <a:cs typeface="Calibri"/>
              </a:rPr>
              <a:t>T</a:t>
            </a:r>
            <a:r>
              <a:rPr dirty="0" smtClean="0" sz="950" spc="0" b="1">
                <a:latin typeface="Calibri"/>
                <a:cs typeface="Calibri"/>
              </a:rPr>
              <a:t>P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6657974" y="2363343"/>
            <a:ext cx="1113599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69923" marR="379130" algn="ctr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4" b="1">
                <a:latin typeface="Calibri"/>
                <a:cs typeface="Calibri"/>
              </a:rPr>
              <a:t>L</a:t>
            </a:r>
            <a:r>
              <a:rPr dirty="0" smtClean="0" sz="950" spc="-9" b="1">
                <a:latin typeface="Calibri"/>
                <a:cs typeface="Calibri"/>
              </a:rPr>
              <a:t>o</a:t>
            </a:r>
            <a:r>
              <a:rPr dirty="0" smtClean="0" sz="950" spc="-9" b="1">
                <a:latin typeface="Calibri"/>
                <a:cs typeface="Calibri"/>
              </a:rPr>
              <a:t>k</a:t>
            </a:r>
            <a:r>
              <a:rPr dirty="0" smtClean="0" sz="950" spc="-19" b="1">
                <a:latin typeface="Calibri"/>
                <a:cs typeface="Calibri"/>
              </a:rPr>
              <a:t>a</a:t>
            </a:r>
            <a:r>
              <a:rPr dirty="0" smtClean="0" sz="950" spc="19" b="1">
                <a:latin typeface="Calibri"/>
                <a:cs typeface="Calibri"/>
              </a:rPr>
              <a:t>s</a:t>
            </a:r>
            <a:r>
              <a:rPr dirty="0" smtClean="0" sz="950" spc="0" b="1">
                <a:latin typeface="Calibri"/>
                <a:cs typeface="Calibri"/>
              </a:rPr>
              <a:t>i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7771574" y="2363343"/>
            <a:ext cx="1139951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2214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4" b="1">
                <a:latin typeface="Calibri"/>
                <a:cs typeface="Calibri"/>
              </a:rPr>
              <a:t>P</a:t>
            </a:r>
            <a:r>
              <a:rPr dirty="0" smtClean="0" sz="950" spc="9" b="1">
                <a:latin typeface="Calibri"/>
                <a:cs typeface="Calibri"/>
              </a:rPr>
              <a:t>r</a:t>
            </a:r>
            <a:r>
              <a:rPr dirty="0" smtClean="0" sz="950" spc="-9" b="1">
                <a:latin typeface="Calibri"/>
                <a:cs typeface="Calibri"/>
              </a:rPr>
              <a:t>o</a:t>
            </a:r>
            <a:r>
              <a:rPr dirty="0" smtClean="0" sz="950" spc="-14" b="1">
                <a:latin typeface="Calibri"/>
                <a:cs typeface="Calibri"/>
              </a:rPr>
              <a:t>p</a:t>
            </a:r>
            <a:r>
              <a:rPr dirty="0" smtClean="0" sz="950" spc="25" b="1">
                <a:latin typeface="Calibri"/>
                <a:cs typeface="Calibri"/>
              </a:rPr>
              <a:t>i</a:t>
            </a:r>
            <a:r>
              <a:rPr dirty="0" smtClean="0" sz="950" spc="-14" b="1">
                <a:latin typeface="Calibri"/>
                <a:cs typeface="Calibri"/>
              </a:rPr>
              <a:t>n</a:t>
            </a:r>
            <a:r>
              <a:rPr dirty="0" smtClean="0" sz="950" spc="19" b="1">
                <a:latin typeface="Calibri"/>
                <a:cs typeface="Calibri"/>
              </a:rPr>
              <a:t>s</a:t>
            </a:r>
            <a:r>
              <a:rPr dirty="0" smtClean="0" sz="950" spc="0" b="1">
                <a:latin typeface="Calibri"/>
                <a:cs typeface="Calibri"/>
              </a:rPr>
              <a:t>i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1070228" y="2527173"/>
            <a:ext cx="224028" cy="1645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140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15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1294257" y="2527173"/>
            <a:ext cx="1943861" cy="1645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7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9">
                <a:latin typeface="Calibri"/>
                <a:cs typeface="Calibri"/>
              </a:rPr>
              <a:t>C</a:t>
            </a:r>
            <a:r>
              <a:rPr dirty="0" smtClean="0" sz="950" spc="9">
                <a:latin typeface="Calibri"/>
                <a:cs typeface="Calibri"/>
              </a:rPr>
              <a:t>H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9">
                <a:latin typeface="Calibri"/>
                <a:cs typeface="Calibri"/>
              </a:rPr>
              <a:t>V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95">
                <a:latin typeface="Calibri"/>
                <a:cs typeface="Calibri"/>
              </a:rPr>
              <a:t> </a:t>
            </a:r>
            <a:r>
              <a:rPr dirty="0" smtClean="0" sz="950" spc="64">
                <a:latin typeface="Calibri"/>
                <a:cs typeface="Calibri"/>
              </a:rPr>
              <a:t>I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14">
                <a:latin typeface="Calibri"/>
                <a:cs typeface="Calibri"/>
              </a:rPr>
              <a:t>D</a:t>
            </a: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33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11">
                <a:latin typeface="Calibri"/>
                <a:cs typeface="Calibri"/>
              </a:rPr>
              <a:t> </a:t>
            </a:r>
            <a:r>
              <a:rPr dirty="0" smtClean="0" sz="950" spc="-10">
                <a:latin typeface="Calibri"/>
                <a:cs typeface="Calibri"/>
              </a:rPr>
              <a:t>C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5">
                <a:latin typeface="Calibri"/>
                <a:cs typeface="Calibri"/>
              </a:rPr>
              <a:t>M</a:t>
            </a:r>
            <a:r>
              <a:rPr dirty="0" smtClean="0" sz="950" spc="15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0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3238118" y="2527173"/>
            <a:ext cx="2148078" cy="1645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10">
              <a:lnSpc>
                <a:spcPct val="101725"/>
              </a:lnSpc>
              <a:spcBef>
                <a:spcPts val="110"/>
              </a:spcBef>
            </a:pPr>
            <a:r>
              <a:rPr dirty="0" smtClean="0" sz="950" spc="0">
                <a:latin typeface="Calibri"/>
                <a:cs typeface="Calibri"/>
              </a:rPr>
              <a:t>LA</a:t>
            </a:r>
            <a:r>
              <a:rPr dirty="0" smtClean="0" sz="950" spc="4">
                <a:latin typeface="Calibri"/>
                <a:cs typeface="Calibri"/>
              </a:rPr>
              <a:t>W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9">
                <a:latin typeface="Calibri"/>
                <a:cs typeface="Calibri"/>
              </a:rPr>
              <a:t>‐</a:t>
            </a:r>
            <a:r>
              <a:rPr dirty="0" smtClean="0" sz="950" spc="0">
                <a:latin typeface="Calibri"/>
                <a:cs typeface="Calibri"/>
              </a:rPr>
              <a:t>LA</a:t>
            </a:r>
            <a:r>
              <a:rPr dirty="0" smtClean="0" sz="950" spc="4">
                <a:latin typeface="Calibri"/>
                <a:cs typeface="Calibri"/>
              </a:rPr>
              <a:t>W</a:t>
            </a:r>
            <a:r>
              <a:rPr dirty="0" smtClean="0" sz="950" spc="0">
                <a:latin typeface="Calibri"/>
                <a:cs typeface="Calibri"/>
              </a:rPr>
              <a:t>E</a:t>
            </a:r>
            <a:r>
              <a:rPr dirty="0" smtClean="0" sz="950" spc="119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72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-4">
                <a:latin typeface="Calibri"/>
                <a:cs typeface="Calibri"/>
              </a:rPr>
              <a:t>AL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5386197" y="2527173"/>
            <a:ext cx="612647" cy="1645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7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4">
                <a:latin typeface="Calibri"/>
                <a:cs typeface="Calibri"/>
              </a:rPr>
              <a:t>Gas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5998844" y="2527173"/>
            <a:ext cx="659130" cy="1645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10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-4">
                <a:latin typeface="Calibri"/>
                <a:cs typeface="Calibri"/>
              </a:rPr>
              <a:t>h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6657974" y="2527173"/>
            <a:ext cx="1113599" cy="1645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84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19">
                <a:latin typeface="Calibri"/>
                <a:cs typeface="Calibri"/>
              </a:rPr>
              <a:t>B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l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19">
                <a:latin typeface="Calibri"/>
                <a:cs typeface="Calibri"/>
              </a:rPr>
              <a:t>k</a:t>
            </a:r>
            <a:r>
              <a:rPr dirty="0" smtClean="0" sz="950" spc="0">
                <a:latin typeface="Calibri"/>
                <a:cs typeface="Calibri"/>
              </a:rPr>
              <a:t>p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-4">
                <a:latin typeface="Calibri"/>
                <a:cs typeface="Calibri"/>
              </a:rPr>
              <a:t>an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7771574" y="2527173"/>
            <a:ext cx="1139951" cy="1645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593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K</a:t>
            </a:r>
            <a:r>
              <a:rPr dirty="0" smtClean="0" sz="950" spc="-9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l</a:t>
            </a:r>
            <a:r>
              <a:rPr dirty="0" smtClean="0" sz="950" spc="-14">
                <a:latin typeface="Calibri"/>
                <a:cs typeface="Calibri"/>
              </a:rPr>
              <a:t>i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-25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129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Tim</a:t>
            </a:r>
            <a:r>
              <a:rPr dirty="0" smtClean="0" sz="950" spc="4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1070228" y="2691701"/>
            <a:ext cx="224028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9" name="object 119"/>
          <p:cNvSpPr txBox="1"/>
          <p:nvPr/>
        </p:nvSpPr>
        <p:spPr>
          <a:xfrm>
            <a:off x="1294257" y="2691701"/>
            <a:ext cx="1943861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25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9">
                <a:latin typeface="Calibri"/>
                <a:cs typeface="Calibri"/>
              </a:rPr>
              <a:t>C</a:t>
            </a:r>
            <a:r>
              <a:rPr dirty="0" smtClean="0" sz="950" spc="9">
                <a:latin typeface="Calibri"/>
                <a:cs typeface="Calibri"/>
              </a:rPr>
              <a:t>H</a:t>
            </a:r>
            <a:r>
              <a:rPr dirty="0" smtClean="0" sz="950" spc="-9">
                <a:latin typeface="Calibri"/>
                <a:cs typeface="Calibri"/>
              </a:rPr>
              <a:t>E</a:t>
            </a:r>
            <a:r>
              <a:rPr dirty="0" smtClean="0" sz="950" spc="9">
                <a:latin typeface="Calibri"/>
                <a:cs typeface="Calibri"/>
              </a:rPr>
              <a:t>V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95">
                <a:latin typeface="Calibri"/>
                <a:cs typeface="Calibri"/>
              </a:rPr>
              <a:t> </a:t>
            </a:r>
            <a:r>
              <a:rPr dirty="0" smtClean="0" sz="950" spc="64">
                <a:latin typeface="Calibri"/>
                <a:cs typeface="Calibri"/>
              </a:rPr>
              <a:t>I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14">
                <a:latin typeface="Calibri"/>
                <a:cs typeface="Calibri"/>
              </a:rPr>
              <a:t>D</a:t>
            </a: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33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11">
                <a:latin typeface="Calibri"/>
                <a:cs typeface="Calibri"/>
              </a:rPr>
              <a:t> </a:t>
            </a:r>
            <a:r>
              <a:rPr dirty="0" smtClean="0" sz="950" spc="-10">
                <a:latin typeface="Calibri"/>
                <a:cs typeface="Calibri"/>
              </a:rPr>
              <a:t>C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5">
                <a:latin typeface="Calibri"/>
                <a:cs typeface="Calibri"/>
              </a:rPr>
              <a:t>M</a:t>
            </a:r>
            <a:r>
              <a:rPr dirty="0" smtClean="0" sz="950" spc="15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0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3238118" y="2691701"/>
            <a:ext cx="2148078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98">
              <a:lnSpc>
                <a:spcPct val="101725"/>
              </a:lnSpc>
              <a:spcBef>
                <a:spcPts val="105"/>
              </a:spcBef>
            </a:pPr>
            <a:r>
              <a:rPr dirty="0" smtClean="0" sz="950" spc="0">
                <a:latin typeface="Calibri"/>
                <a:cs typeface="Calibri"/>
              </a:rPr>
              <a:t>LA</a:t>
            </a:r>
            <a:r>
              <a:rPr dirty="0" smtClean="0" sz="950" spc="4">
                <a:latin typeface="Calibri"/>
                <a:cs typeface="Calibri"/>
              </a:rPr>
              <a:t>W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9">
                <a:latin typeface="Calibri"/>
                <a:cs typeface="Calibri"/>
              </a:rPr>
              <a:t>‐</a:t>
            </a:r>
            <a:r>
              <a:rPr dirty="0" smtClean="0" sz="950" spc="0">
                <a:latin typeface="Calibri"/>
                <a:cs typeface="Calibri"/>
              </a:rPr>
              <a:t>LA</a:t>
            </a:r>
            <a:r>
              <a:rPr dirty="0" smtClean="0" sz="950" spc="4">
                <a:latin typeface="Calibri"/>
                <a:cs typeface="Calibri"/>
              </a:rPr>
              <a:t>W</a:t>
            </a:r>
            <a:r>
              <a:rPr dirty="0" smtClean="0" sz="950" spc="0">
                <a:latin typeface="Calibri"/>
                <a:cs typeface="Calibri"/>
              </a:rPr>
              <a:t>E</a:t>
            </a:r>
            <a:r>
              <a:rPr dirty="0" smtClean="0" sz="950" spc="119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72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-4">
                <a:latin typeface="Calibri"/>
                <a:cs typeface="Calibri"/>
              </a:rPr>
              <a:t>AL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5386197" y="2691701"/>
            <a:ext cx="612647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77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-14">
                <a:latin typeface="Calibri"/>
                <a:cs typeface="Calibri"/>
              </a:rPr>
              <a:t>i</a:t>
            </a:r>
            <a:r>
              <a:rPr dirty="0" smtClean="0" sz="950" spc="-4">
                <a:latin typeface="Calibri"/>
                <a:cs typeface="Calibri"/>
              </a:rPr>
              <a:t>n</a:t>
            </a:r>
            <a:r>
              <a:rPr dirty="0" smtClean="0" sz="950" spc="19">
                <a:latin typeface="Calibri"/>
                <a:cs typeface="Calibri"/>
              </a:rPr>
              <a:t>y</a:t>
            </a:r>
            <a:r>
              <a:rPr dirty="0" smtClean="0" sz="950" spc="-4">
                <a:latin typeface="Calibri"/>
                <a:cs typeface="Calibri"/>
              </a:rPr>
              <a:t>ak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5998844" y="2691701"/>
            <a:ext cx="659130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60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6657974" y="2691701"/>
            <a:ext cx="1113599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784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19">
                <a:latin typeface="Calibri"/>
                <a:cs typeface="Calibri"/>
              </a:rPr>
              <a:t>B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l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19">
                <a:latin typeface="Calibri"/>
                <a:cs typeface="Calibri"/>
              </a:rPr>
              <a:t>k</a:t>
            </a:r>
            <a:r>
              <a:rPr dirty="0" smtClean="0" sz="950" spc="-4">
                <a:latin typeface="Calibri"/>
                <a:cs typeface="Calibri"/>
              </a:rPr>
              <a:t>pa</a:t>
            </a: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7771574" y="2691701"/>
            <a:ext cx="1139951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381">
              <a:lnSpc>
                <a:spcPct val="101725"/>
              </a:lnSpc>
              <a:spcBef>
                <a:spcPts val="105"/>
              </a:spcBef>
            </a:pPr>
            <a:r>
              <a:rPr dirty="0" smtClean="0" sz="950" spc="9">
                <a:latin typeface="Calibri"/>
                <a:cs typeface="Calibri"/>
              </a:rPr>
              <a:t>K</a:t>
            </a:r>
            <a:r>
              <a:rPr dirty="0" smtClean="0" sz="950" spc="-9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l</a:t>
            </a:r>
            <a:r>
              <a:rPr dirty="0" smtClean="0" sz="950" spc="-14">
                <a:latin typeface="Calibri"/>
                <a:cs typeface="Calibri"/>
              </a:rPr>
              <a:t>i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-25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129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Tim</a:t>
            </a:r>
            <a:r>
              <a:rPr dirty="0" smtClean="0" sz="950" spc="4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070228" y="2855594"/>
            <a:ext cx="224028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11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16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1294257" y="2855594"/>
            <a:ext cx="1943861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50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9">
                <a:latin typeface="Calibri"/>
                <a:cs typeface="Calibri"/>
              </a:rPr>
              <a:t>C</a:t>
            </a:r>
            <a:r>
              <a:rPr dirty="0" smtClean="0" sz="950" spc="9">
                <a:latin typeface="Calibri"/>
                <a:cs typeface="Calibri"/>
              </a:rPr>
              <a:t>H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9">
                <a:latin typeface="Calibri"/>
                <a:cs typeface="Calibri"/>
              </a:rPr>
              <a:t>V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95">
                <a:latin typeface="Calibri"/>
                <a:cs typeface="Calibri"/>
              </a:rPr>
              <a:t> </a:t>
            </a:r>
            <a:r>
              <a:rPr dirty="0" smtClean="0" sz="950" spc="64">
                <a:latin typeface="Calibri"/>
                <a:cs typeface="Calibri"/>
              </a:rPr>
              <a:t>I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14">
                <a:latin typeface="Calibri"/>
                <a:cs typeface="Calibri"/>
              </a:rPr>
              <a:t>D</a:t>
            </a: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33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11">
                <a:latin typeface="Calibri"/>
                <a:cs typeface="Calibri"/>
              </a:rPr>
              <a:t> </a:t>
            </a:r>
            <a:r>
              <a:rPr dirty="0" smtClean="0" sz="950" spc="-10">
                <a:latin typeface="Calibri"/>
                <a:cs typeface="Calibri"/>
              </a:rPr>
              <a:t>C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5">
                <a:latin typeface="Calibri"/>
                <a:cs typeface="Calibri"/>
              </a:rPr>
              <a:t>M</a:t>
            </a:r>
            <a:r>
              <a:rPr dirty="0" smtClean="0" sz="950" spc="15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0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3238118" y="2855594"/>
            <a:ext cx="2148078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10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S</a:t>
            </a:r>
            <a:r>
              <a:rPr dirty="0" smtClean="0" sz="950" spc="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N</a:t>
            </a: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AN</a:t>
            </a:r>
            <a:r>
              <a:rPr dirty="0" smtClean="0" sz="950" spc="76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-19">
                <a:latin typeface="Calibri"/>
                <a:cs typeface="Calibri"/>
              </a:rPr>
              <a:t>E</a:t>
            </a:r>
            <a:r>
              <a:rPr dirty="0" smtClean="0" sz="950" spc="-14">
                <a:latin typeface="Calibri"/>
                <a:cs typeface="Calibri"/>
              </a:rPr>
              <a:t>RM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75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5386197" y="2855594"/>
            <a:ext cx="612647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7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4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5998844" y="2855594"/>
            <a:ext cx="659130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73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6657974" y="2855594"/>
            <a:ext cx="1113599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9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4">
                <a:latin typeface="Calibri"/>
                <a:cs typeface="Calibri"/>
              </a:rPr>
              <a:t>K</a:t>
            </a:r>
            <a:r>
              <a:rPr dirty="0" smtClean="0" sz="950" spc="4">
                <a:latin typeface="Calibri"/>
                <a:cs typeface="Calibri"/>
              </a:rPr>
              <a:t>u</a:t>
            </a:r>
            <a:r>
              <a:rPr dirty="0" smtClean="0" sz="950" spc="-25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37">
                <a:latin typeface="Calibri"/>
                <a:cs typeface="Calibri"/>
              </a:rPr>
              <a:t> </a:t>
            </a:r>
            <a:r>
              <a:rPr dirty="0" smtClean="0" sz="950" spc="9">
                <a:latin typeface="Calibri"/>
                <a:cs typeface="Calibri"/>
              </a:rPr>
              <a:t>K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-29">
                <a:latin typeface="Calibri"/>
                <a:cs typeface="Calibri"/>
              </a:rPr>
              <a:t>e</a:t>
            </a:r>
            <a:r>
              <a:rPr dirty="0" smtClean="0" sz="950" spc="4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25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7771574" y="2855594"/>
            <a:ext cx="1139951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K</a:t>
            </a:r>
            <a:r>
              <a:rPr dirty="0" smtClean="0" sz="950" spc="-9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l</a:t>
            </a:r>
            <a:r>
              <a:rPr dirty="0" smtClean="0" sz="950" spc="-14">
                <a:latin typeface="Calibri"/>
                <a:cs typeface="Calibri"/>
              </a:rPr>
              <a:t>i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-25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129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Tim</a:t>
            </a:r>
            <a:r>
              <a:rPr dirty="0" smtClean="0" sz="950" spc="4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070228" y="3019742"/>
            <a:ext cx="224028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07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17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294257" y="3019742"/>
            <a:ext cx="1943861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12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9">
                <a:latin typeface="Calibri"/>
                <a:cs typeface="Calibri"/>
              </a:rPr>
              <a:t>C</a:t>
            </a:r>
            <a:r>
              <a:rPr dirty="0" smtClean="0" sz="950" spc="9">
                <a:latin typeface="Calibri"/>
                <a:cs typeface="Calibri"/>
              </a:rPr>
              <a:t>H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9">
                <a:latin typeface="Calibri"/>
                <a:cs typeface="Calibri"/>
              </a:rPr>
              <a:t>V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95">
                <a:latin typeface="Calibri"/>
                <a:cs typeface="Calibri"/>
              </a:rPr>
              <a:t> </a:t>
            </a:r>
            <a:r>
              <a:rPr dirty="0" smtClean="0" sz="950" spc="64">
                <a:latin typeface="Calibri"/>
                <a:cs typeface="Calibri"/>
              </a:rPr>
              <a:t>I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14">
                <a:latin typeface="Calibri"/>
                <a:cs typeface="Calibri"/>
              </a:rPr>
              <a:t>D</a:t>
            </a: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33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11">
                <a:latin typeface="Calibri"/>
                <a:cs typeface="Calibri"/>
              </a:rPr>
              <a:t> </a:t>
            </a:r>
            <a:r>
              <a:rPr dirty="0" smtClean="0" sz="950" spc="-10">
                <a:latin typeface="Calibri"/>
                <a:cs typeface="Calibri"/>
              </a:rPr>
              <a:t>C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5">
                <a:latin typeface="Calibri"/>
                <a:cs typeface="Calibri"/>
              </a:rPr>
              <a:t>M</a:t>
            </a:r>
            <a:r>
              <a:rPr dirty="0" smtClean="0" sz="950" spc="15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0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238118" y="3019742"/>
            <a:ext cx="2148078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73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S</a:t>
            </a:r>
            <a:r>
              <a:rPr dirty="0" smtClean="0" sz="950" spc="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N</a:t>
            </a: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AN</a:t>
            </a:r>
            <a:r>
              <a:rPr dirty="0" smtClean="0" sz="950" spc="76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-19">
                <a:latin typeface="Calibri"/>
                <a:cs typeface="Calibri"/>
              </a:rPr>
              <a:t>E</a:t>
            </a:r>
            <a:r>
              <a:rPr dirty="0" smtClean="0" sz="950" spc="-14">
                <a:latin typeface="Calibri"/>
                <a:cs typeface="Calibri"/>
              </a:rPr>
              <a:t>RM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75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AL</a:t>
            </a:r>
            <a:r>
              <a:rPr dirty="0" smtClean="0" sz="950" spc="41">
                <a:latin typeface="Calibri"/>
                <a:cs typeface="Calibri"/>
              </a:rPr>
              <a:t> </a:t>
            </a:r>
            <a:r>
              <a:rPr dirty="0" smtClean="0" sz="950" spc="-19">
                <a:latin typeface="Calibri"/>
                <a:cs typeface="Calibri"/>
              </a:rPr>
              <a:t>B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C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5386197" y="3019742"/>
            <a:ext cx="612647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52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19">
                <a:latin typeface="Calibri"/>
                <a:cs typeface="Calibri"/>
              </a:rPr>
              <a:t>B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C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5998844" y="3019742"/>
            <a:ext cx="659130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3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6657974" y="3019742"/>
            <a:ext cx="1113599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9">
              <a:lnSpc>
                <a:spcPct val="101725"/>
              </a:lnSpc>
              <a:spcBef>
                <a:spcPts val="110"/>
              </a:spcBef>
            </a:pPr>
            <a:r>
              <a:rPr dirty="0" smtClean="0" sz="950" spc="4">
                <a:latin typeface="Calibri"/>
                <a:cs typeface="Calibri"/>
              </a:rPr>
              <a:t>K</a:t>
            </a:r>
            <a:r>
              <a:rPr dirty="0" smtClean="0" sz="950" spc="4">
                <a:latin typeface="Calibri"/>
                <a:cs typeface="Calibri"/>
              </a:rPr>
              <a:t>u</a:t>
            </a:r>
            <a:r>
              <a:rPr dirty="0" smtClean="0" sz="950" spc="-25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37">
                <a:latin typeface="Calibri"/>
                <a:cs typeface="Calibri"/>
              </a:rPr>
              <a:t> </a:t>
            </a:r>
            <a:r>
              <a:rPr dirty="0" smtClean="0" sz="950" spc="9">
                <a:latin typeface="Calibri"/>
                <a:cs typeface="Calibri"/>
              </a:rPr>
              <a:t>K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-29">
                <a:latin typeface="Calibri"/>
                <a:cs typeface="Calibri"/>
              </a:rPr>
              <a:t>e</a:t>
            </a:r>
            <a:r>
              <a:rPr dirty="0" smtClean="0" sz="950" spc="4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25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771574" y="3019742"/>
            <a:ext cx="1139951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19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K</a:t>
            </a:r>
            <a:r>
              <a:rPr dirty="0" smtClean="0" sz="950" spc="-9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l</a:t>
            </a:r>
            <a:r>
              <a:rPr dirty="0" smtClean="0" sz="950" spc="-14">
                <a:latin typeface="Calibri"/>
                <a:cs typeface="Calibri"/>
              </a:rPr>
              <a:t>i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-25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129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Tim</a:t>
            </a:r>
            <a:r>
              <a:rPr dirty="0" smtClean="0" sz="950" spc="4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070228" y="3184016"/>
            <a:ext cx="224028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040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>
                <a:latin typeface="Calibri"/>
                <a:cs typeface="Calibri"/>
              </a:rPr>
              <a:t>18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294257" y="3184016"/>
            <a:ext cx="1943861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75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9">
                <a:latin typeface="Calibri"/>
                <a:cs typeface="Calibri"/>
              </a:rPr>
              <a:t>C</a:t>
            </a:r>
            <a:r>
              <a:rPr dirty="0" smtClean="0" sz="950" spc="9">
                <a:latin typeface="Calibri"/>
                <a:cs typeface="Calibri"/>
              </a:rPr>
              <a:t>H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9">
                <a:latin typeface="Calibri"/>
                <a:cs typeface="Calibri"/>
              </a:rPr>
              <a:t>V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95">
                <a:latin typeface="Calibri"/>
                <a:cs typeface="Calibri"/>
              </a:rPr>
              <a:t> </a:t>
            </a:r>
            <a:r>
              <a:rPr dirty="0" smtClean="0" sz="950" spc="64">
                <a:latin typeface="Calibri"/>
                <a:cs typeface="Calibri"/>
              </a:rPr>
              <a:t>I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14">
                <a:latin typeface="Calibri"/>
                <a:cs typeface="Calibri"/>
              </a:rPr>
              <a:t>D</a:t>
            </a: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33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11">
                <a:latin typeface="Calibri"/>
                <a:cs typeface="Calibri"/>
              </a:rPr>
              <a:t> </a:t>
            </a:r>
            <a:r>
              <a:rPr dirty="0" smtClean="0" sz="950" spc="-10">
                <a:latin typeface="Calibri"/>
                <a:cs typeface="Calibri"/>
              </a:rPr>
              <a:t>C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5">
                <a:latin typeface="Calibri"/>
                <a:cs typeface="Calibri"/>
              </a:rPr>
              <a:t>M</a:t>
            </a:r>
            <a:r>
              <a:rPr dirty="0" smtClean="0" sz="950" spc="15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0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3238118" y="3184016"/>
            <a:ext cx="2148078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35">
              <a:lnSpc>
                <a:spcPct val="101725"/>
              </a:lnSpc>
              <a:spcBef>
                <a:spcPts val="105"/>
              </a:spcBef>
            </a:pPr>
            <a:r>
              <a:rPr dirty="0" smtClean="0" sz="950" spc="9">
                <a:latin typeface="Calibri"/>
                <a:cs typeface="Calibri"/>
              </a:rPr>
              <a:t>S</a:t>
            </a:r>
            <a:r>
              <a:rPr dirty="0" smtClean="0" sz="950" spc="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N</a:t>
            </a: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AN</a:t>
            </a:r>
            <a:r>
              <a:rPr dirty="0" smtClean="0" sz="950" spc="76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-19">
                <a:latin typeface="Calibri"/>
                <a:cs typeface="Calibri"/>
              </a:rPr>
              <a:t>E</a:t>
            </a:r>
            <a:r>
              <a:rPr dirty="0" smtClean="0" sz="950" spc="-14">
                <a:latin typeface="Calibri"/>
                <a:cs typeface="Calibri"/>
              </a:rPr>
              <a:t>RM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75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AL</a:t>
            </a:r>
            <a:r>
              <a:rPr dirty="0" smtClean="0" sz="950" spc="41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(</a:t>
            </a:r>
            <a:r>
              <a:rPr dirty="0" smtClean="0" sz="950" spc="-19">
                <a:latin typeface="Calibri"/>
                <a:cs typeface="Calibri"/>
              </a:rPr>
              <a:t>B</a:t>
            </a:r>
            <a:r>
              <a:rPr dirty="0" smtClean="0" sz="950" spc="-9">
                <a:latin typeface="Calibri"/>
                <a:cs typeface="Calibri"/>
              </a:rPr>
              <a:t>U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-19">
                <a:latin typeface="Calibri"/>
                <a:cs typeface="Calibri"/>
              </a:rPr>
              <a:t>E</a:t>
            </a:r>
            <a:r>
              <a:rPr dirty="0" smtClean="0" sz="950" spc="0">
                <a:latin typeface="Calibri"/>
                <a:cs typeface="Calibri"/>
              </a:rPr>
              <a:t>)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5386197" y="3184016"/>
            <a:ext cx="612647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540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19">
                <a:latin typeface="Calibri"/>
                <a:cs typeface="Calibri"/>
              </a:rPr>
              <a:t>B</a:t>
            </a:r>
            <a:r>
              <a:rPr dirty="0" smtClean="0" sz="950" spc="4">
                <a:latin typeface="Calibri"/>
                <a:cs typeface="Calibri"/>
              </a:rPr>
              <a:t>u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9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5998844" y="3184016"/>
            <a:ext cx="659130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98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657974" y="3184016"/>
            <a:ext cx="1113599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59">
              <a:lnSpc>
                <a:spcPct val="101725"/>
              </a:lnSpc>
              <a:spcBef>
                <a:spcPts val="105"/>
              </a:spcBef>
            </a:pPr>
            <a:r>
              <a:rPr dirty="0" smtClean="0" sz="950" spc="4">
                <a:latin typeface="Calibri"/>
                <a:cs typeface="Calibri"/>
              </a:rPr>
              <a:t>K</a:t>
            </a:r>
            <a:r>
              <a:rPr dirty="0" smtClean="0" sz="950" spc="0">
                <a:latin typeface="Calibri"/>
                <a:cs typeface="Calibri"/>
              </a:rPr>
              <a:t>u</a:t>
            </a:r>
            <a:r>
              <a:rPr dirty="0" smtClean="0" sz="950" spc="-25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34">
                <a:latin typeface="Calibri"/>
                <a:cs typeface="Calibri"/>
              </a:rPr>
              <a:t> </a:t>
            </a:r>
            <a:r>
              <a:rPr dirty="0" smtClean="0" sz="950" spc="9">
                <a:latin typeface="Calibri"/>
                <a:cs typeface="Calibri"/>
              </a:rPr>
              <a:t>K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-29">
                <a:latin typeface="Calibri"/>
                <a:cs typeface="Calibri"/>
              </a:rPr>
              <a:t>e</a:t>
            </a:r>
            <a:r>
              <a:rPr dirty="0" smtClean="0" sz="950" spc="4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25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771574" y="3184016"/>
            <a:ext cx="1139951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82">
              <a:lnSpc>
                <a:spcPct val="101725"/>
              </a:lnSpc>
              <a:spcBef>
                <a:spcPts val="105"/>
              </a:spcBef>
            </a:pPr>
            <a:r>
              <a:rPr dirty="0" smtClean="0" sz="950" spc="9">
                <a:latin typeface="Calibri"/>
                <a:cs typeface="Calibri"/>
              </a:rPr>
              <a:t>K</a:t>
            </a:r>
            <a:r>
              <a:rPr dirty="0" smtClean="0" sz="950" spc="-9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l</a:t>
            </a:r>
            <a:r>
              <a:rPr dirty="0" smtClean="0" sz="950" spc="-14">
                <a:latin typeface="Calibri"/>
                <a:cs typeface="Calibri"/>
              </a:rPr>
              <a:t>i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-25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129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Tim</a:t>
            </a:r>
            <a:r>
              <a:rPr dirty="0" smtClean="0" sz="950" spc="4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070228" y="3348164"/>
            <a:ext cx="224028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002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19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294257" y="3348164"/>
            <a:ext cx="1943861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3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9">
                <a:latin typeface="Calibri"/>
                <a:cs typeface="Calibri"/>
              </a:rPr>
              <a:t>C</a:t>
            </a:r>
            <a:r>
              <a:rPr dirty="0" smtClean="0" sz="950" spc="9">
                <a:latin typeface="Calibri"/>
                <a:cs typeface="Calibri"/>
              </a:rPr>
              <a:t>H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9">
                <a:latin typeface="Calibri"/>
                <a:cs typeface="Calibri"/>
              </a:rPr>
              <a:t>V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95">
                <a:latin typeface="Calibri"/>
                <a:cs typeface="Calibri"/>
              </a:rPr>
              <a:t> </a:t>
            </a:r>
            <a:r>
              <a:rPr dirty="0" smtClean="0" sz="950" spc="64">
                <a:latin typeface="Calibri"/>
                <a:cs typeface="Calibri"/>
              </a:rPr>
              <a:t>I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14">
                <a:latin typeface="Calibri"/>
                <a:cs typeface="Calibri"/>
              </a:rPr>
              <a:t>D</a:t>
            </a: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33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11">
                <a:latin typeface="Calibri"/>
                <a:cs typeface="Calibri"/>
              </a:rPr>
              <a:t> </a:t>
            </a:r>
            <a:r>
              <a:rPr dirty="0" smtClean="0" sz="950" spc="-10">
                <a:latin typeface="Calibri"/>
                <a:cs typeface="Calibri"/>
              </a:rPr>
              <a:t>C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5">
                <a:latin typeface="Calibri"/>
                <a:cs typeface="Calibri"/>
              </a:rPr>
              <a:t>M</a:t>
            </a:r>
            <a:r>
              <a:rPr dirty="0" smtClean="0" sz="950" spc="15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0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238118" y="3348164"/>
            <a:ext cx="2148078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9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S</a:t>
            </a:r>
            <a:r>
              <a:rPr dirty="0" smtClean="0" sz="950" spc="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N</a:t>
            </a: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AN</a:t>
            </a:r>
            <a:r>
              <a:rPr dirty="0" smtClean="0" sz="950" spc="76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-19">
                <a:latin typeface="Calibri"/>
                <a:cs typeface="Calibri"/>
              </a:rPr>
              <a:t>E</a:t>
            </a:r>
            <a:r>
              <a:rPr dirty="0" smtClean="0" sz="950" spc="-14">
                <a:latin typeface="Calibri"/>
                <a:cs typeface="Calibri"/>
              </a:rPr>
              <a:t>RM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75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AL</a:t>
            </a:r>
            <a:r>
              <a:rPr dirty="0" smtClean="0" sz="950" spc="41">
                <a:latin typeface="Calibri"/>
                <a:cs typeface="Calibri"/>
              </a:rPr>
              <a:t> </a:t>
            </a:r>
            <a:r>
              <a:rPr dirty="0" smtClean="0" sz="950" spc="15">
                <a:latin typeface="Calibri"/>
                <a:cs typeface="Calibri"/>
              </a:rPr>
              <a:t>(</a:t>
            </a:r>
            <a:r>
              <a:rPr dirty="0" smtClean="0" sz="950" spc="5">
                <a:latin typeface="Calibri"/>
                <a:cs typeface="Calibri"/>
              </a:rPr>
              <a:t>P</a:t>
            </a:r>
            <a:r>
              <a:rPr dirty="0" smtClean="0" sz="950" spc="-15">
                <a:latin typeface="Calibri"/>
                <a:cs typeface="Calibri"/>
              </a:rPr>
              <a:t>R</a:t>
            </a:r>
            <a:r>
              <a:rPr dirty="0" smtClean="0" sz="950" spc="20">
                <a:latin typeface="Calibri"/>
                <a:cs typeface="Calibri"/>
              </a:rPr>
              <a:t>O</a:t>
            </a:r>
            <a:r>
              <a:rPr dirty="0" smtClean="0" sz="950" spc="5">
                <a:latin typeface="Calibri"/>
                <a:cs typeface="Calibri"/>
              </a:rPr>
              <a:t>PA</a:t>
            </a:r>
            <a:r>
              <a:rPr dirty="0" smtClean="0" sz="950" spc="-15">
                <a:latin typeface="Calibri"/>
                <a:cs typeface="Calibri"/>
              </a:rPr>
              <a:t>N</a:t>
            </a:r>
            <a:r>
              <a:rPr dirty="0" smtClean="0" sz="950" spc="-15">
                <a:latin typeface="Calibri"/>
                <a:cs typeface="Calibri"/>
              </a:rPr>
              <a:t>E</a:t>
            </a:r>
            <a:r>
              <a:rPr dirty="0" smtClean="0" sz="950" spc="0">
                <a:latin typeface="Calibri"/>
                <a:cs typeface="Calibri"/>
              </a:rPr>
              <a:t>)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386197" y="3348164"/>
            <a:ext cx="612647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689">
              <a:lnSpc>
                <a:spcPct val="101725"/>
              </a:lnSpc>
              <a:spcBef>
                <a:spcPts val="110"/>
              </a:spcBef>
            </a:pP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25">
                <a:latin typeface="Calibri"/>
                <a:cs typeface="Calibri"/>
              </a:rPr>
              <a:t>r</a:t>
            </a:r>
            <a:r>
              <a:rPr dirty="0" smtClean="0" sz="950" spc="-4">
                <a:latin typeface="Calibri"/>
                <a:cs typeface="Calibri"/>
              </a:rPr>
              <a:t>o</a:t>
            </a: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998844" y="3348164"/>
            <a:ext cx="659130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69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</a:t>
            </a:r>
            <a:r>
              <a:rPr dirty="0" smtClean="0" sz="950" spc="4">
                <a:latin typeface="Calibri"/>
                <a:cs typeface="Calibri"/>
              </a:rPr>
              <a:t>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657974" y="3348164"/>
            <a:ext cx="1113599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71">
              <a:lnSpc>
                <a:spcPct val="101725"/>
              </a:lnSpc>
              <a:spcBef>
                <a:spcPts val="110"/>
              </a:spcBef>
            </a:pPr>
            <a:r>
              <a:rPr dirty="0" smtClean="0" sz="950" spc="4">
                <a:latin typeface="Calibri"/>
                <a:cs typeface="Calibri"/>
              </a:rPr>
              <a:t>Ku</a:t>
            </a:r>
            <a:r>
              <a:rPr dirty="0" smtClean="0" sz="950" spc="-25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34">
                <a:latin typeface="Calibri"/>
                <a:cs typeface="Calibri"/>
              </a:rPr>
              <a:t> </a:t>
            </a:r>
            <a:r>
              <a:rPr dirty="0" smtClean="0" sz="950" spc="9">
                <a:latin typeface="Calibri"/>
                <a:cs typeface="Calibri"/>
              </a:rPr>
              <a:t>K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-29">
                <a:latin typeface="Calibri"/>
                <a:cs typeface="Calibri"/>
              </a:rPr>
              <a:t>e</a:t>
            </a:r>
            <a:r>
              <a:rPr dirty="0" smtClean="0" sz="950" spc="4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25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771574" y="3348164"/>
            <a:ext cx="1139951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44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K</a:t>
            </a:r>
            <a:r>
              <a:rPr dirty="0" smtClean="0" sz="950" spc="-9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l</a:t>
            </a:r>
            <a:r>
              <a:rPr dirty="0" smtClean="0" sz="950" spc="-14">
                <a:latin typeface="Calibri"/>
                <a:cs typeface="Calibri"/>
              </a:rPr>
              <a:t>i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-25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129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Tim</a:t>
            </a:r>
            <a:r>
              <a:rPr dirty="0" smtClean="0" sz="950" spc="4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070228" y="3512439"/>
            <a:ext cx="224028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8965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>
                <a:latin typeface="Calibri"/>
                <a:cs typeface="Calibri"/>
              </a:rPr>
              <a:t>20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294257" y="3512439"/>
            <a:ext cx="1943861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00">
              <a:lnSpc>
                <a:spcPct val="101725"/>
              </a:lnSpc>
              <a:spcBef>
                <a:spcPts val="105"/>
              </a:spcBef>
            </a:pPr>
            <a:r>
              <a:rPr dirty="0" smtClean="0" sz="950" spc="4">
                <a:latin typeface="Calibri"/>
                <a:cs typeface="Calibri"/>
              </a:rPr>
              <a:t>H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S</a:t>
            </a:r>
            <a:r>
              <a:rPr dirty="0" smtClean="0" sz="950" spc="62">
                <a:latin typeface="Calibri"/>
                <a:cs typeface="Calibri"/>
              </a:rPr>
              <a:t> </a:t>
            </a:r>
            <a:r>
              <a:rPr dirty="0" smtClean="0" sz="950" spc="15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0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G</a:t>
            </a:r>
            <a:r>
              <a:rPr dirty="0" smtClean="0" sz="950" spc="5">
                <a:latin typeface="Calibri"/>
                <a:cs typeface="Calibri"/>
              </a:rPr>
              <a:t>K</a:t>
            </a:r>
            <a:r>
              <a:rPr dirty="0" smtClean="0" sz="950" spc="0">
                <a:latin typeface="Calibri"/>
                <a:cs typeface="Calibri"/>
              </a:rPr>
              <a:t>AH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238118" y="3512439"/>
            <a:ext cx="2148078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48">
              <a:lnSpc>
                <a:spcPct val="101725"/>
              </a:lnSpc>
              <a:spcBef>
                <a:spcPts val="105"/>
              </a:spcBef>
            </a:pP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L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GU</a:t>
            </a:r>
            <a:r>
              <a:rPr dirty="0" smtClean="0" sz="950" spc="56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G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-19">
                <a:latin typeface="Calibri"/>
                <a:cs typeface="Calibri"/>
              </a:rPr>
              <a:t>E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79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K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386197" y="3512439"/>
            <a:ext cx="612647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64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4">
                <a:latin typeface="Calibri"/>
                <a:cs typeface="Calibri"/>
              </a:rPr>
              <a:t>Gas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998844" y="3512439"/>
            <a:ext cx="659130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48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-4">
                <a:latin typeface="Calibri"/>
                <a:cs typeface="Calibri"/>
              </a:rPr>
              <a:t>h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657974" y="3512439"/>
            <a:ext cx="1113599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96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4">
                <a:latin typeface="Calibri"/>
                <a:cs typeface="Calibri"/>
              </a:rPr>
              <a:t>G</a:t>
            </a:r>
            <a:r>
              <a:rPr dirty="0" smtClean="0" sz="950" spc="25">
                <a:latin typeface="Calibri"/>
                <a:cs typeface="Calibri"/>
              </a:rPr>
              <a:t>r</a:t>
            </a:r>
            <a:r>
              <a:rPr dirty="0" smtClean="0" sz="950" spc="-19">
                <a:latin typeface="Calibri"/>
                <a:cs typeface="Calibri"/>
              </a:rPr>
              <a:t>e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-14">
                <a:latin typeface="Calibri"/>
                <a:cs typeface="Calibri"/>
              </a:rPr>
              <a:t>i</a:t>
            </a:r>
            <a:r>
              <a:rPr dirty="0" smtClean="0" sz="950" spc="0">
                <a:latin typeface="Calibri"/>
                <a:cs typeface="Calibri"/>
              </a:rPr>
              <a:t>k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771574" y="3512439"/>
            <a:ext cx="1139951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44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4">
                <a:latin typeface="Calibri"/>
                <a:cs typeface="Calibri"/>
              </a:rPr>
              <a:t>Ja</a:t>
            </a:r>
            <a:r>
              <a:rPr dirty="0" smtClean="0" sz="950" spc="19">
                <a:latin typeface="Calibri"/>
                <a:cs typeface="Calibri"/>
              </a:rPr>
              <a:t>w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41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Tim</a:t>
            </a:r>
            <a:r>
              <a:rPr dirty="0" smtClean="0" sz="950" spc="4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70228" y="3676268"/>
            <a:ext cx="224028" cy="1645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8952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21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294257" y="3676268"/>
            <a:ext cx="1943861" cy="1645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87">
              <a:lnSpc>
                <a:spcPct val="101725"/>
              </a:lnSpc>
              <a:spcBef>
                <a:spcPts val="110"/>
              </a:spcBef>
            </a:pPr>
            <a:r>
              <a:rPr dirty="0" smtClean="0" sz="950">
                <a:latin typeface="Calibri"/>
                <a:cs typeface="Calibri"/>
              </a:rPr>
              <a:t>LA</a:t>
            </a: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150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14">
                <a:latin typeface="Calibri"/>
                <a:cs typeface="Calibri"/>
              </a:rPr>
              <a:t>D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69">
                <a:latin typeface="Calibri"/>
                <a:cs typeface="Calibri"/>
              </a:rPr>
              <a:t> </a:t>
            </a:r>
            <a:r>
              <a:rPr dirty="0" smtClean="0" sz="950" spc="-19">
                <a:latin typeface="Calibri"/>
                <a:cs typeface="Calibri"/>
              </a:rPr>
              <a:t>B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238118" y="3676268"/>
            <a:ext cx="2148078" cy="1645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23">
              <a:lnSpc>
                <a:spcPct val="101725"/>
              </a:lnSpc>
              <a:spcBef>
                <a:spcPts val="110"/>
              </a:spcBef>
            </a:pP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GN</a:t>
            </a:r>
            <a:r>
              <a:rPr dirty="0" smtClean="0" sz="950" spc="25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JA</a:t>
            </a:r>
            <a:r>
              <a:rPr dirty="0" smtClean="0" sz="950" spc="4">
                <a:latin typeface="Calibri"/>
                <a:cs typeface="Calibri"/>
              </a:rPr>
              <a:t>W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62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150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-9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386197" y="3676268"/>
            <a:ext cx="612647" cy="1645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64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4">
                <a:latin typeface="Calibri"/>
                <a:cs typeface="Calibri"/>
              </a:rPr>
              <a:t>Gas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998844" y="3676268"/>
            <a:ext cx="659130" cy="1645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60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657974" y="3676268"/>
            <a:ext cx="1113599" cy="1645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84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4">
                <a:latin typeface="Calibri"/>
                <a:cs typeface="Calibri"/>
              </a:rPr>
              <a:t>G</a:t>
            </a:r>
            <a:r>
              <a:rPr dirty="0" smtClean="0" sz="950" spc="25">
                <a:latin typeface="Calibri"/>
                <a:cs typeface="Calibri"/>
              </a:rPr>
              <a:t>r</a:t>
            </a:r>
            <a:r>
              <a:rPr dirty="0" smtClean="0" sz="950" spc="-19">
                <a:latin typeface="Calibri"/>
                <a:cs typeface="Calibri"/>
              </a:rPr>
              <a:t>e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-14">
                <a:latin typeface="Calibri"/>
                <a:cs typeface="Calibri"/>
              </a:rPr>
              <a:t>i</a:t>
            </a:r>
            <a:r>
              <a:rPr dirty="0" smtClean="0" sz="950" spc="0">
                <a:latin typeface="Calibri"/>
                <a:cs typeface="Calibri"/>
              </a:rPr>
              <a:t>k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771574" y="3676268"/>
            <a:ext cx="1139951" cy="1645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756">
              <a:lnSpc>
                <a:spcPct val="101725"/>
              </a:lnSpc>
              <a:spcBef>
                <a:spcPts val="110"/>
              </a:spcBef>
            </a:pPr>
            <a:r>
              <a:rPr dirty="0" smtClean="0" sz="950" spc="0">
                <a:latin typeface="Calibri"/>
                <a:cs typeface="Calibri"/>
              </a:rPr>
              <a:t>J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9">
                <a:latin typeface="Calibri"/>
                <a:cs typeface="Calibri"/>
              </a:rPr>
              <a:t>w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44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Tim</a:t>
            </a:r>
            <a:r>
              <a:rPr dirty="0" smtClean="0" sz="950" spc="4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070228" y="3840797"/>
            <a:ext cx="224028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8940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>
                <a:latin typeface="Calibri"/>
                <a:cs typeface="Calibri"/>
              </a:rPr>
              <a:t>22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294257" y="3840797"/>
            <a:ext cx="1943861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75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19">
                <a:latin typeface="Calibri"/>
                <a:cs typeface="Calibri"/>
              </a:rPr>
              <a:t>E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P</a:t>
            </a:r>
            <a:r>
              <a:rPr dirty="0" smtClean="0" sz="950" spc="52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K</a:t>
            </a:r>
            <a:r>
              <a:rPr dirty="0" smtClean="0" sz="950" spc="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LI</a:t>
            </a:r>
            <a:r>
              <a:rPr dirty="0" smtClean="0" sz="950" spc="-150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LA</a:t>
            </a:r>
            <a:r>
              <a:rPr dirty="0" smtClean="0" sz="950" spc="18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BENTU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238118" y="3840797"/>
            <a:ext cx="2148078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73">
              <a:lnSpc>
                <a:spcPct val="101725"/>
              </a:lnSpc>
              <a:spcBef>
                <a:spcPts val="105"/>
              </a:spcBef>
            </a:pP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LN</a:t>
            </a:r>
            <a:r>
              <a:rPr dirty="0" smtClean="0" sz="950" spc="30">
                <a:latin typeface="Calibri"/>
                <a:cs typeface="Calibri"/>
              </a:rPr>
              <a:t> 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150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AU</a:t>
            </a:r>
            <a:r>
              <a:rPr dirty="0" smtClean="0" sz="950" spc="19">
                <a:latin typeface="Calibri"/>
                <a:cs typeface="Calibri"/>
              </a:rPr>
              <a:t> </a:t>
            </a: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4">
                <a:latin typeface="Calibri"/>
                <a:cs typeface="Calibri"/>
              </a:rPr>
              <a:t>W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0">
                <a:latin typeface="Calibri"/>
                <a:cs typeface="Calibri"/>
              </a:rPr>
              <a:t>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386197" y="3840797"/>
            <a:ext cx="612647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93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4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998844" y="3840797"/>
            <a:ext cx="659130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89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</a:t>
            </a:r>
            <a:r>
              <a:rPr dirty="0" smtClean="0" sz="950" spc="4">
                <a:latin typeface="Calibri"/>
                <a:cs typeface="Calibri"/>
              </a:rPr>
              <a:t>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657974" y="3840797"/>
            <a:ext cx="1113599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26">
              <a:lnSpc>
                <a:spcPct val="101725"/>
              </a:lnSpc>
              <a:spcBef>
                <a:spcPts val="105"/>
              </a:spcBef>
            </a:pPr>
            <a:r>
              <a:rPr dirty="0" smtClean="0" sz="950" spc="9">
                <a:latin typeface="Calibri"/>
                <a:cs typeface="Calibri"/>
              </a:rPr>
              <a:t>S</a:t>
            </a:r>
            <a:r>
              <a:rPr dirty="0" smtClean="0" sz="950" spc="-14">
                <a:latin typeface="Calibri"/>
                <a:cs typeface="Calibri"/>
              </a:rPr>
              <a:t>i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k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771574" y="3840797"/>
            <a:ext cx="1139951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35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u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070228" y="4004691"/>
            <a:ext cx="224028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132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23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294257" y="4004691"/>
            <a:ext cx="1943861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45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S</a:t>
            </a:r>
            <a:r>
              <a:rPr dirty="0" smtClean="0" sz="950" spc="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25">
                <a:latin typeface="Calibri"/>
                <a:cs typeface="Calibri"/>
              </a:rPr>
              <a:t>OS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238118" y="4004691"/>
            <a:ext cx="2148078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2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LN</a:t>
            </a:r>
            <a:r>
              <a:rPr dirty="0" smtClean="0" sz="950" spc="30">
                <a:latin typeface="Calibri"/>
                <a:cs typeface="Calibri"/>
              </a:rPr>
              <a:t> </a:t>
            </a:r>
            <a:r>
              <a:rPr dirty="0" smtClean="0" sz="950" spc="-4">
                <a:latin typeface="Calibri"/>
                <a:cs typeface="Calibri"/>
              </a:rPr>
              <a:t>G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I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386197" y="4004691"/>
            <a:ext cx="612647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31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4">
                <a:latin typeface="Calibri"/>
                <a:cs typeface="Calibri"/>
              </a:rPr>
              <a:t>Gas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998844" y="4004691"/>
            <a:ext cx="659130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26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657974" y="4004691"/>
            <a:ext cx="1113599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51">
              <a:lnSpc>
                <a:spcPct val="101725"/>
              </a:lnSpc>
              <a:spcBef>
                <a:spcPts val="110"/>
              </a:spcBef>
            </a:pP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4">
                <a:latin typeface="Calibri"/>
                <a:cs typeface="Calibri"/>
              </a:rPr>
              <a:t>u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4">
                <a:latin typeface="Calibri"/>
                <a:cs typeface="Calibri"/>
              </a:rPr>
              <a:t>u</a:t>
            </a:r>
            <a:r>
              <a:rPr dirty="0" smtClean="0" sz="950" spc="-9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771574" y="4004691"/>
            <a:ext cx="1139951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648">
              <a:lnSpc>
                <a:spcPct val="101725"/>
              </a:lnSpc>
              <a:spcBef>
                <a:spcPts val="110"/>
              </a:spcBef>
            </a:pPr>
            <a:r>
              <a:rPr dirty="0" smtClean="0" sz="950" spc="0">
                <a:latin typeface="Calibri"/>
                <a:cs typeface="Calibri"/>
              </a:rPr>
              <a:t>J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9">
                <a:latin typeface="Calibri"/>
                <a:cs typeface="Calibri"/>
              </a:rPr>
              <a:t>w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44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Tim</a:t>
            </a:r>
            <a:r>
              <a:rPr dirty="0" smtClean="0" sz="950" spc="4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70228" y="4168838"/>
            <a:ext cx="224028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132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2</a:t>
            </a:r>
            <a:r>
              <a:rPr dirty="0" smtClean="0" sz="950" spc="0">
                <a:latin typeface="Calibri"/>
                <a:cs typeface="Calibri"/>
              </a:rPr>
              <a:t>4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294257" y="4168838"/>
            <a:ext cx="1943861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6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19">
                <a:latin typeface="Calibri"/>
                <a:cs typeface="Calibri"/>
              </a:rPr>
              <a:t>E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ER</a:t>
            </a:r>
            <a:r>
              <a:rPr dirty="0" smtClean="0" sz="950" spc="-4">
                <a:latin typeface="Calibri"/>
                <a:cs typeface="Calibri"/>
              </a:rPr>
              <a:t>G</a:t>
            </a:r>
            <a:r>
              <a:rPr dirty="0" smtClean="0" sz="950" spc="0">
                <a:latin typeface="Calibri"/>
                <a:cs typeface="Calibri"/>
              </a:rPr>
              <a:t>Y</a:t>
            </a:r>
            <a:r>
              <a:rPr dirty="0" smtClean="0" sz="950" spc="73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E</a:t>
            </a:r>
            <a:r>
              <a:rPr dirty="0" smtClean="0" sz="950" spc="9">
                <a:latin typeface="Calibri"/>
                <a:cs typeface="Calibri"/>
              </a:rPr>
              <a:t>Q</a:t>
            </a:r>
            <a:r>
              <a:rPr dirty="0" smtClean="0" sz="950" spc="-9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150">
                <a:latin typeface="Calibri"/>
                <a:cs typeface="Calibri"/>
              </a:rPr>
              <a:t> 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238118" y="4168838"/>
            <a:ext cx="2148078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2">
              <a:lnSpc>
                <a:spcPct val="101725"/>
              </a:lnSpc>
              <a:spcBef>
                <a:spcPts val="110"/>
              </a:spcBef>
            </a:pP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L</a:t>
            </a: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G</a:t>
            </a:r>
            <a:r>
              <a:rPr dirty="0" smtClean="0" sz="950" spc="48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-14">
                <a:latin typeface="Calibri"/>
                <a:cs typeface="Calibri"/>
              </a:rPr>
              <a:t>EN</a:t>
            </a:r>
            <a:r>
              <a:rPr dirty="0" smtClean="0" sz="950" spc="4">
                <a:latin typeface="Calibri"/>
                <a:cs typeface="Calibri"/>
              </a:rPr>
              <a:t>G</a:t>
            </a:r>
            <a:r>
              <a:rPr dirty="0" smtClean="0" sz="950" spc="4">
                <a:latin typeface="Calibri"/>
                <a:cs typeface="Calibri"/>
              </a:rPr>
              <a:t>K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386197" y="4168838"/>
            <a:ext cx="612647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94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4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998844" y="4168838"/>
            <a:ext cx="659130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89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657974" y="4168838"/>
            <a:ext cx="1113599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13">
              <a:lnSpc>
                <a:spcPct val="101725"/>
              </a:lnSpc>
              <a:spcBef>
                <a:spcPts val="110"/>
              </a:spcBef>
            </a:pPr>
            <a:r>
              <a:rPr dirty="0" smtClean="0" sz="950" spc="4">
                <a:latin typeface="Calibri"/>
                <a:cs typeface="Calibri"/>
              </a:rPr>
              <a:t>W</a:t>
            </a:r>
            <a:r>
              <a:rPr dirty="0" smtClean="0" sz="950" spc="-9">
                <a:latin typeface="Calibri"/>
                <a:cs typeface="Calibri"/>
              </a:rPr>
              <a:t>a</a:t>
            </a:r>
            <a:r>
              <a:rPr dirty="0" smtClean="0" sz="950" spc="29">
                <a:latin typeface="Calibri"/>
                <a:cs typeface="Calibri"/>
              </a:rPr>
              <a:t>j</a:t>
            </a:r>
            <a:r>
              <a:rPr dirty="0" smtClean="0" sz="950" spc="0">
                <a:latin typeface="Calibri"/>
                <a:cs typeface="Calibri"/>
              </a:rPr>
              <a:t>o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771574" y="4168838"/>
            <a:ext cx="1139951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673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u</a:t>
            </a:r>
            <a:r>
              <a:rPr dirty="0" smtClean="0" sz="950" spc="-14">
                <a:latin typeface="Calibri"/>
                <a:cs typeface="Calibri"/>
              </a:rPr>
              <a:t>l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9">
                <a:latin typeface="Calibri"/>
                <a:cs typeface="Calibri"/>
              </a:rPr>
              <a:t>w</a:t>
            </a:r>
            <a:r>
              <a:rPr dirty="0" smtClean="0" sz="950" spc="-19">
                <a:latin typeface="Calibri"/>
                <a:cs typeface="Calibri"/>
              </a:rPr>
              <a:t>e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75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-25">
                <a:latin typeface="Calibri"/>
                <a:cs typeface="Calibri"/>
              </a:rPr>
              <a:t>e</a:t>
            </a:r>
            <a:r>
              <a:rPr dirty="0" smtClean="0" sz="950" spc="-25">
                <a:latin typeface="Calibri"/>
                <a:cs typeface="Calibri"/>
              </a:rPr>
              <a:t>l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70228" y="4333112"/>
            <a:ext cx="224028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119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>
                <a:latin typeface="Calibri"/>
                <a:cs typeface="Calibri"/>
              </a:rPr>
              <a:t>25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94257" y="4333112"/>
            <a:ext cx="1943861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54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C</a:t>
            </a:r>
            <a:r>
              <a:rPr dirty="0" smtClean="0" sz="950" spc="30">
                <a:latin typeface="Calibri"/>
                <a:cs typeface="Calibri"/>
              </a:rPr>
              <a:t> </a:t>
            </a:r>
            <a:r>
              <a:rPr dirty="0" smtClean="0" sz="950" spc="9">
                <a:latin typeface="Calibri"/>
                <a:cs typeface="Calibri"/>
              </a:rPr>
              <a:t>S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-9">
                <a:latin typeface="Calibri"/>
                <a:cs typeface="Calibri"/>
              </a:rPr>
              <a:t>C</a:t>
            </a:r>
            <a:r>
              <a:rPr dirty="0" smtClean="0" sz="950" spc="0">
                <a:latin typeface="Calibri"/>
                <a:cs typeface="Calibri"/>
              </a:rPr>
              <a:t>O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238118" y="4333112"/>
            <a:ext cx="2148078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77">
              <a:lnSpc>
                <a:spcPct val="101725"/>
              </a:lnSpc>
              <a:spcBef>
                <a:spcPts val="105"/>
              </a:spcBef>
            </a:pP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LN</a:t>
            </a:r>
            <a:r>
              <a:rPr dirty="0" smtClean="0" sz="950" spc="30">
                <a:latin typeface="Calibri"/>
                <a:cs typeface="Calibri"/>
              </a:rPr>
              <a:t> 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J</a:t>
            </a:r>
            <a:r>
              <a:rPr dirty="0" smtClean="0" sz="950" spc="-9">
                <a:latin typeface="Calibri"/>
                <a:cs typeface="Calibri"/>
              </a:rPr>
              <a:t>U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G</a:t>
            </a:r>
            <a:r>
              <a:rPr dirty="0" smtClean="0" sz="950" spc="102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B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TU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386197" y="4333112"/>
            <a:ext cx="612647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94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4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998844" y="4333112"/>
            <a:ext cx="659130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89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57974" y="4333112"/>
            <a:ext cx="1113599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13">
              <a:lnSpc>
                <a:spcPct val="101725"/>
              </a:lnSpc>
              <a:spcBef>
                <a:spcPts val="105"/>
              </a:spcBef>
            </a:pPr>
            <a:r>
              <a:rPr dirty="0" smtClean="0" sz="950" spc="4">
                <a:latin typeface="Calibri"/>
                <a:cs typeface="Calibri"/>
              </a:rPr>
              <a:t>K</a:t>
            </a:r>
            <a:r>
              <a:rPr dirty="0" smtClean="0" sz="950" spc="4">
                <a:latin typeface="Calibri"/>
                <a:cs typeface="Calibri"/>
              </a:rPr>
              <a:t>u</a:t>
            </a:r>
            <a:r>
              <a:rPr dirty="0" smtClean="0" sz="950" spc="-25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37">
                <a:latin typeface="Calibri"/>
                <a:cs typeface="Calibri"/>
              </a:rPr>
              <a:t> </a:t>
            </a:r>
            <a:r>
              <a:rPr dirty="0" smtClean="0" sz="950" spc="9">
                <a:latin typeface="Calibri"/>
                <a:cs typeface="Calibri"/>
              </a:rPr>
              <a:t>K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-29">
                <a:latin typeface="Calibri"/>
                <a:cs typeface="Calibri"/>
              </a:rPr>
              <a:t>e</a:t>
            </a:r>
            <a:r>
              <a:rPr dirty="0" smtClean="0" sz="950" spc="4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25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771574" y="4333112"/>
            <a:ext cx="1139951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73">
              <a:lnSpc>
                <a:spcPct val="101725"/>
              </a:lnSpc>
              <a:spcBef>
                <a:spcPts val="105"/>
              </a:spcBef>
            </a:pPr>
            <a:r>
              <a:rPr dirty="0" smtClean="0" sz="950" spc="9">
                <a:latin typeface="Calibri"/>
                <a:cs typeface="Calibri"/>
              </a:rPr>
              <a:t>K</a:t>
            </a:r>
            <a:r>
              <a:rPr dirty="0" smtClean="0" sz="950" spc="-9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l</a:t>
            </a:r>
            <a:r>
              <a:rPr dirty="0" smtClean="0" sz="950" spc="-14">
                <a:latin typeface="Calibri"/>
                <a:cs typeface="Calibri"/>
              </a:rPr>
              <a:t>i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-25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129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Tim</a:t>
            </a:r>
            <a:r>
              <a:rPr dirty="0" smtClean="0" sz="950" spc="4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70228" y="4497260"/>
            <a:ext cx="224028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094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26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94257" y="4497260"/>
            <a:ext cx="1943861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29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9">
                <a:latin typeface="Calibri"/>
                <a:cs typeface="Calibri"/>
              </a:rPr>
              <a:t>C</a:t>
            </a:r>
            <a:r>
              <a:rPr dirty="0" smtClean="0" sz="950" spc="9">
                <a:latin typeface="Calibri"/>
                <a:cs typeface="Calibri"/>
              </a:rPr>
              <a:t>H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9">
                <a:latin typeface="Calibri"/>
                <a:cs typeface="Calibri"/>
              </a:rPr>
              <a:t>V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95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9">
                <a:latin typeface="Calibri"/>
                <a:cs typeface="Calibri"/>
              </a:rPr>
              <a:t>C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150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F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150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C</a:t>
            </a:r>
            <a:r>
              <a:rPr dirty="0" smtClean="0" sz="950" spc="0">
                <a:latin typeface="Calibri"/>
                <a:cs typeface="Calibri"/>
              </a:rPr>
              <a:t> </a:t>
            </a:r>
            <a:r>
              <a:rPr dirty="0" smtClean="0" sz="950" spc="64">
                <a:latin typeface="Calibri"/>
                <a:cs typeface="Calibri"/>
              </a:rPr>
              <a:t>I</a:t>
            </a:r>
            <a:r>
              <a:rPr dirty="0" smtClean="0" sz="950" spc="-19">
                <a:latin typeface="Calibri"/>
                <a:cs typeface="Calibri"/>
              </a:rPr>
              <a:t>N</a:t>
            </a:r>
            <a:r>
              <a:rPr dirty="0" smtClean="0" sz="950" spc="14">
                <a:latin typeface="Calibri"/>
                <a:cs typeface="Calibri"/>
              </a:rPr>
              <a:t>D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9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33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38118" y="4497260"/>
            <a:ext cx="2148078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52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D</a:t>
            </a:r>
            <a:r>
              <a:rPr dirty="0" smtClean="0" sz="950" spc="-9">
                <a:latin typeface="Calibri"/>
                <a:cs typeface="Calibri"/>
              </a:rPr>
              <a:t>U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136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TE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72">
                <a:latin typeface="Calibri"/>
                <a:cs typeface="Calibri"/>
              </a:rPr>
              <a:t> </a:t>
            </a:r>
            <a:r>
              <a:rPr dirty="0" smtClean="0" sz="950" spc="-19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AL</a:t>
            </a:r>
            <a:r>
              <a:rPr dirty="0" smtClean="0" sz="950" spc="41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(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L</a:t>
            </a:r>
            <a:r>
              <a:rPr dirty="0" smtClean="0" sz="950" spc="-4">
                <a:latin typeface="Calibri"/>
                <a:cs typeface="Calibri"/>
              </a:rPr>
              <a:t>C</a:t>
            </a:r>
            <a:r>
              <a:rPr dirty="0" smtClean="0" sz="950" spc="0">
                <a:latin typeface="Calibri"/>
                <a:cs typeface="Calibri"/>
              </a:rPr>
              <a:t>)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86197" y="4497260"/>
            <a:ext cx="612647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06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-14">
                <a:latin typeface="Calibri"/>
                <a:cs typeface="Calibri"/>
              </a:rPr>
              <a:t>il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998844" y="4497260"/>
            <a:ext cx="659130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76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657974" y="4497260"/>
            <a:ext cx="1113599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00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i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u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771574" y="4497260"/>
            <a:ext cx="1139951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372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u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70228" y="4661535"/>
            <a:ext cx="224028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5" name="object 35"/>
          <p:cNvSpPr txBox="1"/>
          <p:nvPr/>
        </p:nvSpPr>
        <p:spPr>
          <a:xfrm>
            <a:off x="1294257" y="4661535"/>
            <a:ext cx="1943861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79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9">
                <a:latin typeface="Calibri"/>
                <a:cs typeface="Calibri"/>
              </a:rPr>
              <a:t>C</a:t>
            </a:r>
            <a:r>
              <a:rPr dirty="0" smtClean="0" sz="950" spc="9">
                <a:latin typeface="Calibri"/>
                <a:cs typeface="Calibri"/>
              </a:rPr>
              <a:t>H</a:t>
            </a:r>
            <a:r>
              <a:rPr dirty="0" smtClean="0" sz="950" spc="-9">
                <a:latin typeface="Calibri"/>
                <a:cs typeface="Calibri"/>
              </a:rPr>
              <a:t>E</a:t>
            </a:r>
            <a:r>
              <a:rPr dirty="0" smtClean="0" sz="950" spc="9">
                <a:latin typeface="Calibri"/>
                <a:cs typeface="Calibri"/>
              </a:rPr>
              <a:t>V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95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9">
                <a:latin typeface="Calibri"/>
                <a:cs typeface="Calibri"/>
              </a:rPr>
              <a:t>C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150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F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150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C</a:t>
            </a:r>
            <a:r>
              <a:rPr dirty="0" smtClean="0" sz="950" spc="0">
                <a:latin typeface="Calibri"/>
                <a:cs typeface="Calibri"/>
              </a:rPr>
              <a:t> </a:t>
            </a:r>
            <a:r>
              <a:rPr dirty="0" smtClean="0" sz="950" spc="64">
                <a:latin typeface="Calibri"/>
                <a:cs typeface="Calibri"/>
              </a:rPr>
              <a:t>I</a:t>
            </a:r>
            <a:r>
              <a:rPr dirty="0" smtClean="0" sz="950" spc="-19">
                <a:latin typeface="Calibri"/>
                <a:cs typeface="Calibri"/>
              </a:rPr>
              <a:t>N</a:t>
            </a:r>
            <a:r>
              <a:rPr dirty="0" smtClean="0" sz="950" spc="14">
                <a:latin typeface="Calibri"/>
                <a:cs typeface="Calibri"/>
              </a:rPr>
              <a:t>D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9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33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38118" y="4661535"/>
            <a:ext cx="2148078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39">
              <a:lnSpc>
                <a:spcPct val="101725"/>
              </a:lnSpc>
              <a:spcBef>
                <a:spcPts val="105"/>
              </a:spcBef>
            </a:pPr>
            <a:r>
              <a:rPr dirty="0" smtClean="0" sz="950" spc="9">
                <a:latin typeface="Calibri"/>
                <a:cs typeface="Calibri"/>
              </a:rPr>
              <a:t>D</a:t>
            </a:r>
            <a:r>
              <a:rPr dirty="0" smtClean="0" sz="950" spc="-9">
                <a:latin typeface="Calibri"/>
                <a:cs typeface="Calibri"/>
              </a:rPr>
              <a:t>U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136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TE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72">
                <a:latin typeface="Calibri"/>
                <a:cs typeface="Calibri"/>
              </a:rPr>
              <a:t> </a:t>
            </a:r>
            <a:r>
              <a:rPr dirty="0" smtClean="0" sz="950" spc="-19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AL</a:t>
            </a:r>
            <a:r>
              <a:rPr dirty="0" smtClean="0" sz="950" spc="41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(</a:t>
            </a:r>
            <a:r>
              <a:rPr dirty="0" smtClean="0" sz="950" spc="14">
                <a:latin typeface="Calibri"/>
                <a:cs typeface="Calibri"/>
              </a:rPr>
              <a:t>D</a:t>
            </a:r>
            <a:r>
              <a:rPr dirty="0" smtClean="0" sz="950" spc="-9">
                <a:latin typeface="Calibri"/>
                <a:cs typeface="Calibri"/>
              </a:rPr>
              <a:t>C</a:t>
            </a:r>
            <a:r>
              <a:rPr dirty="0" smtClean="0" sz="950" spc="0">
                <a:latin typeface="Calibri"/>
                <a:cs typeface="Calibri"/>
              </a:rPr>
              <a:t>)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86197" y="4661535"/>
            <a:ext cx="612647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69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-14">
                <a:latin typeface="Calibri"/>
                <a:cs typeface="Calibri"/>
              </a:rPr>
              <a:t>i</a:t>
            </a:r>
            <a:r>
              <a:rPr dirty="0" smtClean="0" sz="950" spc="0">
                <a:latin typeface="Calibri"/>
                <a:cs typeface="Calibri"/>
              </a:rPr>
              <a:t>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98844" y="4661535"/>
            <a:ext cx="659130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39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-4">
                <a:latin typeface="Calibri"/>
                <a:cs typeface="Calibri"/>
              </a:rPr>
              <a:t>h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57974" y="4661535"/>
            <a:ext cx="1113599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675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i</a:t>
            </a:r>
            <a:r>
              <a:rPr dirty="0" smtClean="0" sz="950" spc="-4">
                <a:latin typeface="Calibri"/>
                <a:cs typeface="Calibri"/>
              </a:rPr>
              <a:t>au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71574" y="4661535"/>
            <a:ext cx="1139951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347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-4">
                <a:latin typeface="Calibri"/>
                <a:cs typeface="Calibri"/>
              </a:rPr>
              <a:t>au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70228" y="4825682"/>
            <a:ext cx="224028" cy="1642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069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27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94257" y="4825682"/>
            <a:ext cx="1943861" cy="1642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04">
              <a:lnSpc>
                <a:spcPct val="101725"/>
              </a:lnSpc>
              <a:spcBef>
                <a:spcPts val="110"/>
              </a:spcBef>
            </a:pP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41">
                <a:latin typeface="Calibri"/>
                <a:cs typeface="Calibri"/>
              </a:rPr>
              <a:t> </a:t>
            </a:r>
            <a:r>
              <a:rPr dirty="0" smtClean="0" sz="950" spc="-19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29">
                <a:latin typeface="Calibri"/>
                <a:cs typeface="Calibri"/>
              </a:rPr>
              <a:t> </a:t>
            </a:r>
            <a:r>
              <a:rPr dirty="0" smtClean="0" sz="950" spc="9">
                <a:latin typeface="Calibri"/>
                <a:cs typeface="Calibri"/>
              </a:rPr>
              <a:t>H</a:t>
            </a:r>
            <a:r>
              <a:rPr dirty="0" smtClean="0" sz="950" spc="-9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LU</a:t>
            </a:r>
            <a:r>
              <a:rPr dirty="0" smtClean="0" sz="950" spc="46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ENE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GY</a:t>
            </a:r>
            <a:r>
              <a:rPr dirty="0" smtClean="0" sz="950" spc="68">
                <a:latin typeface="Calibri"/>
                <a:cs typeface="Calibri"/>
              </a:rPr>
              <a:t> 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9">
                <a:latin typeface="Calibri"/>
                <a:cs typeface="Calibri"/>
              </a:rPr>
              <a:t>N</a:t>
            </a:r>
            <a:r>
              <a:rPr dirty="0" smtClean="0" sz="950" spc="4">
                <a:latin typeface="Calibri"/>
                <a:cs typeface="Calibri"/>
              </a:rPr>
              <a:t>W</a:t>
            </a:r>
            <a:r>
              <a:rPr dirty="0" smtClean="0" sz="950" spc="0">
                <a:latin typeface="Calibri"/>
                <a:cs typeface="Calibri"/>
              </a:rPr>
              <a:t>J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38118" y="4825682"/>
            <a:ext cx="2148078" cy="1642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7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F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59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14">
                <a:latin typeface="Calibri"/>
                <a:cs typeface="Calibri"/>
              </a:rPr>
              <a:t>D</a:t>
            </a:r>
            <a:r>
              <a:rPr dirty="0" smtClean="0" sz="950" spc="0">
                <a:latin typeface="Calibri"/>
                <a:cs typeface="Calibri"/>
              </a:rPr>
              <a:t>J</a:t>
            </a:r>
            <a:r>
              <a:rPr dirty="0" smtClean="0" sz="950" spc="-14">
                <a:latin typeface="Calibri"/>
                <a:cs typeface="Calibri"/>
              </a:rPr>
              <a:t>U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86197" y="4825682"/>
            <a:ext cx="612647" cy="1642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56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-14">
                <a:latin typeface="Calibri"/>
                <a:cs typeface="Calibri"/>
              </a:rPr>
              <a:t>i</a:t>
            </a:r>
            <a:r>
              <a:rPr dirty="0" smtClean="0" sz="950" spc="0">
                <a:latin typeface="Calibri"/>
                <a:cs typeface="Calibri"/>
              </a:rPr>
              <a:t>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98844" y="4825682"/>
            <a:ext cx="659130" cy="1642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2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9">
                <a:latin typeface="Calibri"/>
                <a:cs typeface="Calibri"/>
              </a:rPr>
              <a:t>f</a:t>
            </a:r>
            <a:r>
              <a:rPr dirty="0" smtClean="0" sz="950" spc="9">
                <a:latin typeface="Calibri"/>
                <a:cs typeface="Calibri"/>
              </a:rPr>
              <a:t>f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57974" y="4825682"/>
            <a:ext cx="1113599" cy="1642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72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0">
                <a:latin typeface="Calibri"/>
                <a:cs typeface="Calibri"/>
              </a:rPr>
              <a:t>Laut</a:t>
            </a:r>
            <a:r>
              <a:rPr dirty="0" smtClean="0" sz="950" spc="30">
                <a:latin typeface="Calibri"/>
                <a:cs typeface="Calibri"/>
              </a:rPr>
              <a:t> </a:t>
            </a:r>
            <a:r>
              <a:rPr dirty="0" smtClean="0" sz="950" spc="-4">
                <a:latin typeface="Calibri"/>
                <a:cs typeface="Calibri"/>
              </a:rPr>
              <a:t>Ja</a:t>
            </a:r>
            <a:r>
              <a:rPr dirty="0" smtClean="0" sz="950" spc="19">
                <a:latin typeface="Calibri"/>
                <a:cs typeface="Calibri"/>
              </a:rPr>
              <a:t>w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71574" y="4825682"/>
            <a:ext cx="1139951" cy="1642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86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4">
                <a:latin typeface="Calibri"/>
                <a:cs typeface="Calibri"/>
              </a:rPr>
              <a:t>D</a:t>
            </a:r>
            <a:r>
              <a:rPr dirty="0" smtClean="0" sz="950" spc="4">
                <a:latin typeface="Calibri"/>
                <a:cs typeface="Calibri"/>
              </a:rPr>
              <a:t>K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101">
                <a:latin typeface="Calibri"/>
                <a:cs typeface="Calibri"/>
              </a:rPr>
              <a:t> </a:t>
            </a:r>
            <a:r>
              <a:rPr dirty="0" smtClean="0" sz="950" spc="-4">
                <a:latin typeface="Calibri"/>
                <a:cs typeface="Calibri"/>
              </a:rPr>
              <a:t>Ja</a:t>
            </a:r>
            <a:r>
              <a:rPr dirty="0" smtClean="0" sz="950" spc="14">
                <a:latin typeface="Calibri"/>
                <a:cs typeface="Calibri"/>
              </a:rPr>
              <a:t>k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25">
                <a:latin typeface="Calibri"/>
                <a:cs typeface="Calibri"/>
              </a:rPr>
              <a:t>r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0228" y="4989893"/>
            <a:ext cx="224028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057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>
                <a:latin typeface="Calibri"/>
                <a:cs typeface="Calibri"/>
              </a:rPr>
              <a:t>28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94257" y="4989893"/>
            <a:ext cx="1943861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92">
              <a:lnSpc>
                <a:spcPct val="101725"/>
              </a:lnSpc>
              <a:spcBef>
                <a:spcPts val="105"/>
              </a:spcBef>
            </a:pP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41">
                <a:latin typeface="Calibri"/>
                <a:cs typeface="Calibri"/>
              </a:rPr>
              <a:t> </a:t>
            </a:r>
            <a:r>
              <a:rPr dirty="0" smtClean="0" sz="950" spc="-19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29">
                <a:latin typeface="Calibri"/>
                <a:cs typeface="Calibri"/>
              </a:rPr>
              <a:t> </a:t>
            </a:r>
            <a:r>
              <a:rPr dirty="0" smtClean="0" sz="950" spc="9">
                <a:latin typeface="Calibri"/>
                <a:cs typeface="Calibri"/>
              </a:rPr>
              <a:t>H</a:t>
            </a:r>
            <a:r>
              <a:rPr dirty="0" smtClean="0" sz="950" spc="-9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LU</a:t>
            </a:r>
            <a:r>
              <a:rPr dirty="0" smtClean="0" sz="950" spc="46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ENE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GY</a:t>
            </a:r>
            <a:r>
              <a:rPr dirty="0" smtClean="0" sz="950" spc="68">
                <a:latin typeface="Calibri"/>
                <a:cs typeface="Calibri"/>
              </a:rPr>
              <a:t> 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9">
                <a:latin typeface="Calibri"/>
                <a:cs typeface="Calibri"/>
              </a:rPr>
              <a:t>N</a:t>
            </a:r>
            <a:r>
              <a:rPr dirty="0" smtClean="0" sz="950" spc="4">
                <a:latin typeface="Calibri"/>
                <a:cs typeface="Calibri"/>
              </a:rPr>
              <a:t>W</a:t>
            </a:r>
            <a:r>
              <a:rPr dirty="0" smtClean="0" sz="950" spc="0">
                <a:latin typeface="Calibri"/>
                <a:cs typeface="Calibri"/>
              </a:rPr>
              <a:t>J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38118" y="4989893"/>
            <a:ext cx="2148078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65">
              <a:lnSpc>
                <a:spcPct val="101725"/>
              </a:lnSpc>
              <a:spcBef>
                <a:spcPts val="105"/>
              </a:spcBef>
            </a:pPr>
            <a:r>
              <a:rPr dirty="0" smtClean="0" sz="950" spc="9">
                <a:latin typeface="Calibri"/>
                <a:cs typeface="Calibri"/>
              </a:rPr>
              <a:t>F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59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B</a:t>
            </a:r>
            <a:r>
              <a:rPr dirty="0" smtClean="0" sz="950" spc="9">
                <a:latin typeface="Calibri"/>
                <a:cs typeface="Calibri"/>
              </a:rPr>
              <a:t>H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4">
                <a:latin typeface="Calibri"/>
                <a:cs typeface="Calibri"/>
              </a:rPr>
              <a:t>K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86197" y="4989893"/>
            <a:ext cx="612647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81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-14">
                <a:latin typeface="Calibri"/>
                <a:cs typeface="Calibri"/>
              </a:rPr>
              <a:t>i</a:t>
            </a:r>
            <a:r>
              <a:rPr dirty="0" smtClean="0" sz="950" spc="0">
                <a:latin typeface="Calibri"/>
                <a:cs typeface="Calibri"/>
              </a:rPr>
              <a:t>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98844" y="4989893"/>
            <a:ext cx="659130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1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9">
                <a:latin typeface="Calibri"/>
                <a:cs typeface="Calibri"/>
              </a:rPr>
              <a:t>f</a:t>
            </a:r>
            <a:r>
              <a:rPr dirty="0" smtClean="0" sz="950" spc="9">
                <a:latin typeface="Calibri"/>
                <a:cs typeface="Calibri"/>
              </a:rPr>
              <a:t>f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57974" y="4989893"/>
            <a:ext cx="1113599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650">
              <a:lnSpc>
                <a:spcPct val="101725"/>
              </a:lnSpc>
              <a:spcBef>
                <a:spcPts val="105"/>
              </a:spcBef>
            </a:pPr>
            <a:r>
              <a:rPr dirty="0" smtClean="0" sz="950" spc="0">
                <a:latin typeface="Calibri"/>
                <a:cs typeface="Calibri"/>
              </a:rPr>
              <a:t>Laut</a:t>
            </a:r>
            <a:r>
              <a:rPr dirty="0" smtClean="0" sz="950" spc="30">
                <a:latin typeface="Calibri"/>
                <a:cs typeface="Calibri"/>
              </a:rPr>
              <a:t> </a:t>
            </a:r>
            <a:r>
              <a:rPr dirty="0" smtClean="0" sz="950" spc="-15">
                <a:latin typeface="Calibri"/>
                <a:cs typeface="Calibri"/>
              </a:rPr>
              <a:t>M</a:t>
            </a:r>
            <a:r>
              <a:rPr dirty="0" smtClean="0" sz="950" spc="-5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d</a:t>
            </a:r>
            <a:r>
              <a:rPr dirty="0" smtClean="0" sz="950" spc="5">
                <a:latin typeface="Calibri"/>
                <a:cs typeface="Calibri"/>
              </a:rPr>
              <a:t>u</a:t>
            </a:r>
            <a:r>
              <a:rPr dirty="0" smtClean="0" sz="950" spc="15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71574" y="4989893"/>
            <a:ext cx="1139951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773">
              <a:lnSpc>
                <a:spcPct val="101725"/>
              </a:lnSpc>
              <a:spcBef>
                <a:spcPts val="105"/>
              </a:spcBef>
            </a:pPr>
            <a:r>
              <a:rPr dirty="0" smtClean="0" sz="950" spc="0">
                <a:latin typeface="Calibri"/>
                <a:cs typeface="Calibri"/>
              </a:rPr>
              <a:t>J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9">
                <a:latin typeface="Calibri"/>
                <a:cs typeface="Calibri"/>
              </a:rPr>
              <a:t>w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44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Tim</a:t>
            </a:r>
            <a:r>
              <a:rPr dirty="0" smtClean="0" sz="950" spc="4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70228" y="5153786"/>
            <a:ext cx="224028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044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29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94257" y="5153786"/>
            <a:ext cx="1943861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79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19">
                <a:latin typeface="Calibri"/>
                <a:cs typeface="Calibri"/>
              </a:rPr>
              <a:t>D</a:t>
            </a:r>
            <a:r>
              <a:rPr dirty="0" smtClean="0" sz="950" spc="-9">
                <a:latin typeface="Calibri"/>
                <a:cs typeface="Calibri"/>
              </a:rPr>
              <a:t>C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104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E</a:t>
            </a:r>
            <a:r>
              <a:rPr dirty="0" smtClean="0" sz="950" spc="-5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&amp;</a:t>
            </a:r>
            <a:r>
              <a:rPr dirty="0" smtClean="0" sz="950" spc="14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P</a:t>
            </a:r>
            <a:r>
              <a:rPr dirty="0" smtClean="0" sz="950" spc="14">
                <a:latin typeface="Calibri"/>
                <a:cs typeface="Calibri"/>
              </a:rPr>
              <a:t> </a:t>
            </a:r>
            <a:r>
              <a:rPr dirty="0" smtClean="0" sz="950" spc="59">
                <a:latin typeface="Calibri"/>
                <a:cs typeface="Calibri"/>
              </a:rPr>
              <a:t>I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14">
                <a:latin typeface="Calibri"/>
                <a:cs typeface="Calibri"/>
              </a:rPr>
              <a:t>D</a:t>
            </a: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33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38118" y="5153786"/>
            <a:ext cx="2148078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02">
              <a:lnSpc>
                <a:spcPct val="101725"/>
              </a:lnSpc>
              <a:spcBef>
                <a:spcPts val="110"/>
              </a:spcBef>
            </a:pPr>
            <a:r>
              <a:rPr dirty="0" smtClean="0" sz="950" spc="4">
                <a:latin typeface="Calibri"/>
                <a:cs typeface="Calibri"/>
              </a:rPr>
              <a:t>K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3</a:t>
            </a:r>
            <a:r>
              <a:rPr dirty="0" smtClean="0" sz="950" spc="68">
                <a:latin typeface="Calibri"/>
                <a:cs typeface="Calibri"/>
              </a:rPr>
              <a:t> </a:t>
            </a:r>
            <a:r>
              <a:rPr dirty="0" smtClean="0" sz="950" spc="4">
                <a:latin typeface="Calibri"/>
                <a:cs typeface="Calibri"/>
              </a:rPr>
              <a:t>PLA</a:t>
            </a:r>
            <a:r>
              <a:rPr dirty="0" smtClean="0" sz="950" spc="0">
                <a:latin typeface="Calibri"/>
                <a:cs typeface="Calibri"/>
              </a:rPr>
              <a:t>JU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86197" y="5153786"/>
            <a:ext cx="612647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482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-14">
                <a:latin typeface="Calibri"/>
                <a:cs typeface="Calibri"/>
              </a:rPr>
              <a:t>i</a:t>
            </a:r>
            <a:r>
              <a:rPr dirty="0" smtClean="0" sz="950" spc="0">
                <a:latin typeface="Calibri"/>
                <a:cs typeface="Calibri"/>
              </a:rPr>
              <a:t>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98844" y="5153786"/>
            <a:ext cx="659130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52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</a:t>
            </a:r>
            <a:r>
              <a:rPr dirty="0" smtClean="0" sz="950" spc="4">
                <a:latin typeface="Calibri"/>
                <a:cs typeface="Calibri"/>
              </a:rPr>
              <a:t>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57974" y="5153786"/>
            <a:ext cx="1113599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26">
              <a:lnSpc>
                <a:spcPct val="101725"/>
              </a:lnSpc>
              <a:spcBef>
                <a:spcPts val="110"/>
              </a:spcBef>
            </a:pP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l</a:t>
            </a:r>
            <a:r>
              <a:rPr dirty="0" smtClean="0" sz="950" spc="-29">
                <a:latin typeface="Calibri"/>
                <a:cs typeface="Calibri"/>
              </a:rPr>
              <a:t>e</a:t>
            </a:r>
            <a:r>
              <a:rPr dirty="0" smtClean="0" sz="950" spc="-4">
                <a:latin typeface="Calibri"/>
                <a:cs typeface="Calibri"/>
              </a:rPr>
              <a:t>m</a:t>
            </a:r>
            <a:r>
              <a:rPr dirty="0" smtClean="0" sz="950" spc="4">
                <a:latin typeface="Calibri"/>
                <a:cs typeface="Calibri"/>
              </a:rPr>
              <a:t>b</a:t>
            </a:r>
            <a:r>
              <a:rPr dirty="0" smtClean="0" sz="950" spc="-9">
                <a:latin typeface="Calibri"/>
                <a:cs typeface="Calibri"/>
              </a:rPr>
              <a:t>a</a:t>
            </a:r>
            <a:r>
              <a:rPr dirty="0" smtClean="0" sz="950" spc="4">
                <a:latin typeface="Calibri"/>
                <a:cs typeface="Calibri"/>
              </a:rPr>
              <a:t>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71574" y="5153786"/>
            <a:ext cx="1139951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63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u</a:t>
            </a:r>
            <a:r>
              <a:rPr dirty="0" smtClean="0" sz="950" spc="-4">
                <a:latin typeface="Calibri"/>
                <a:cs typeface="Calibri"/>
              </a:rPr>
              <a:t>m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19">
                <a:latin typeface="Calibri"/>
                <a:cs typeface="Calibri"/>
              </a:rPr>
              <a:t>e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109">
                <a:latin typeface="Calibri"/>
                <a:cs typeface="Calibri"/>
              </a:rPr>
              <a:t> </a:t>
            </a:r>
            <a:r>
              <a:rPr dirty="0" smtClean="0" sz="950" spc="9">
                <a:latin typeface="Calibri"/>
                <a:cs typeface="Calibri"/>
              </a:rPr>
              <a:t>S</a:t>
            </a:r>
            <a:r>
              <a:rPr dirty="0" smtClean="0" sz="950" spc="-25">
                <a:latin typeface="Calibri"/>
                <a:cs typeface="Calibri"/>
              </a:rPr>
              <a:t>e</a:t>
            </a:r>
            <a:r>
              <a:rPr dirty="0" smtClean="0" sz="950" spc="-14">
                <a:latin typeface="Calibri"/>
                <a:cs typeface="Calibri"/>
              </a:rPr>
              <a:t>l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9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0228" y="5317934"/>
            <a:ext cx="224028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019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30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4257" y="5317934"/>
            <a:ext cx="1943861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54">
              <a:lnSpc>
                <a:spcPct val="101725"/>
              </a:lnSpc>
              <a:spcBef>
                <a:spcPts val="110"/>
              </a:spcBef>
            </a:pP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T</a:t>
            </a:r>
            <a:r>
              <a:rPr dirty="0" smtClean="0" sz="950" spc="8">
                <a:latin typeface="Calibri"/>
                <a:cs typeface="Calibri"/>
              </a:rPr>
              <a:t> </a:t>
            </a: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41">
                <a:latin typeface="Calibri"/>
                <a:cs typeface="Calibri"/>
              </a:rPr>
              <a:t> </a:t>
            </a:r>
            <a:r>
              <a:rPr dirty="0" smtClean="0" sz="950" spc="-19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29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EP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38118" y="5317934"/>
            <a:ext cx="2148078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39">
              <a:lnSpc>
                <a:spcPct val="101725"/>
              </a:lnSpc>
              <a:spcBef>
                <a:spcPts val="110"/>
              </a:spcBef>
            </a:pPr>
            <a:r>
              <a:rPr dirty="0" smtClean="0" sz="950" spc="4">
                <a:latin typeface="Calibri"/>
                <a:cs typeface="Calibri"/>
              </a:rPr>
              <a:t>K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3</a:t>
            </a:r>
            <a:r>
              <a:rPr dirty="0" smtClean="0" sz="950" spc="68">
                <a:latin typeface="Calibri"/>
                <a:cs typeface="Calibri"/>
              </a:rPr>
              <a:t> </a:t>
            </a: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LA</a:t>
            </a:r>
            <a:r>
              <a:rPr dirty="0" smtClean="0" sz="950" spc="0">
                <a:latin typeface="Calibri"/>
                <a:cs typeface="Calibri"/>
              </a:rPr>
              <a:t>J</a:t>
            </a:r>
            <a:r>
              <a:rPr dirty="0" smtClean="0" sz="950" spc="-9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,</a:t>
            </a:r>
            <a:r>
              <a:rPr dirty="0" smtClean="0" sz="950" spc="85">
                <a:latin typeface="Calibri"/>
                <a:cs typeface="Calibri"/>
              </a:rPr>
              <a:t> </a:t>
            </a: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14">
                <a:latin typeface="Calibri"/>
                <a:cs typeface="Calibri"/>
              </a:rPr>
              <a:t>D</a:t>
            </a: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14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131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&amp;</a:t>
            </a:r>
            <a:r>
              <a:rPr dirty="0" smtClean="0" sz="950" spc="14">
                <a:latin typeface="Calibri"/>
                <a:cs typeface="Calibri"/>
              </a:rPr>
              <a:t> </a:t>
            </a: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B</a:t>
            </a:r>
            <a:r>
              <a:rPr dirty="0" smtClean="0" sz="950" spc="-4">
                <a:latin typeface="Calibri"/>
                <a:cs typeface="Calibri"/>
              </a:rPr>
              <a:t>U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-4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L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5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H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86197" y="5317934"/>
            <a:ext cx="612647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79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-14">
                <a:latin typeface="Calibri"/>
                <a:cs typeface="Calibri"/>
              </a:rPr>
              <a:t>i</a:t>
            </a:r>
            <a:r>
              <a:rPr dirty="0" smtClean="0" sz="950" spc="0">
                <a:latin typeface="Calibri"/>
                <a:cs typeface="Calibri"/>
              </a:rPr>
              <a:t>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8844" y="5317934"/>
            <a:ext cx="659130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66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57974" y="5317934"/>
            <a:ext cx="1113599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589">
              <a:lnSpc>
                <a:spcPct val="101725"/>
              </a:lnSpc>
              <a:spcBef>
                <a:spcPts val="110"/>
              </a:spcBef>
            </a:pPr>
            <a:r>
              <a:rPr dirty="0" smtClean="0" sz="950" spc="5">
                <a:latin typeface="Calibri"/>
                <a:cs typeface="Calibri"/>
              </a:rPr>
              <a:t>P</a:t>
            </a:r>
            <a:r>
              <a:rPr dirty="0" smtClean="0" sz="950" spc="-15">
                <a:latin typeface="Calibri"/>
                <a:cs typeface="Calibri"/>
              </a:rPr>
              <a:t>l</a:t>
            </a:r>
            <a:r>
              <a:rPr dirty="0" smtClean="0" sz="950" spc="-5">
                <a:latin typeface="Calibri"/>
                <a:cs typeface="Calibri"/>
              </a:rPr>
              <a:t>a</a:t>
            </a:r>
            <a:r>
              <a:rPr dirty="0" smtClean="0" sz="950" spc="20">
                <a:latin typeface="Calibri"/>
                <a:cs typeface="Calibri"/>
              </a:rPr>
              <a:t>j</a:t>
            </a:r>
            <a:r>
              <a:rPr dirty="0" smtClean="0" sz="950" spc="0">
                <a:latin typeface="Calibri"/>
                <a:cs typeface="Calibri"/>
              </a:rPr>
              <a:t>u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771574" y="5317934"/>
            <a:ext cx="1139951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98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u</a:t>
            </a:r>
            <a:r>
              <a:rPr dirty="0" smtClean="0" sz="950" spc="-4">
                <a:latin typeface="Calibri"/>
                <a:cs typeface="Calibri"/>
              </a:rPr>
              <a:t>ma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19">
                <a:latin typeface="Calibri"/>
                <a:cs typeface="Calibri"/>
              </a:rPr>
              <a:t>e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106">
                <a:latin typeface="Calibri"/>
                <a:cs typeface="Calibri"/>
              </a:rPr>
              <a:t> </a:t>
            </a:r>
            <a:r>
              <a:rPr dirty="0" smtClean="0" sz="950" spc="9">
                <a:latin typeface="Calibri"/>
                <a:cs typeface="Calibri"/>
              </a:rPr>
              <a:t>S</a:t>
            </a:r>
            <a:r>
              <a:rPr dirty="0" smtClean="0" sz="950" spc="-25">
                <a:latin typeface="Calibri"/>
                <a:cs typeface="Calibri"/>
              </a:rPr>
              <a:t>e</a:t>
            </a:r>
            <a:r>
              <a:rPr dirty="0" smtClean="0" sz="950" spc="-14">
                <a:latin typeface="Calibri"/>
                <a:cs typeface="Calibri"/>
              </a:rPr>
              <a:t>l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9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142"/>
          <p:cNvSpPr/>
          <p:nvPr/>
        </p:nvSpPr>
        <p:spPr>
          <a:xfrm>
            <a:off x="457200" y="6019799"/>
            <a:ext cx="8733282" cy="243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2398776" y="2522981"/>
            <a:ext cx="7202424" cy="3477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1149858" y="2445257"/>
            <a:ext cx="7834883" cy="163830"/>
          </a:xfrm>
          <a:custGeom>
            <a:avLst/>
            <a:gdLst/>
            <a:ahLst/>
            <a:cxnLst/>
            <a:rect l="l" t="t" r="r" b="b"/>
            <a:pathLst>
              <a:path w="7834883" h="163830">
                <a:moveTo>
                  <a:pt x="0" y="0"/>
                </a:moveTo>
                <a:lnTo>
                  <a:pt x="0" y="163830"/>
                </a:lnTo>
                <a:lnTo>
                  <a:pt x="7834883" y="163829"/>
                </a:lnTo>
                <a:lnTo>
                  <a:pt x="7834883" y="0"/>
                </a:lnTo>
                <a:lnTo>
                  <a:pt x="0" y="0"/>
                </a:lnTo>
                <a:close/>
              </a:path>
            </a:pathLst>
          </a:custGeom>
          <a:solidFill>
            <a:srgbClr val="FEFE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1149096" y="2438399"/>
            <a:ext cx="7835646" cy="0"/>
          </a:xfrm>
          <a:custGeom>
            <a:avLst/>
            <a:gdLst/>
            <a:ahLst/>
            <a:cxnLst/>
            <a:rect l="l" t="t" r="r" b="b"/>
            <a:pathLst>
              <a:path w="7835646" h="0">
                <a:moveTo>
                  <a:pt x="7835646" y="0"/>
                </a:moveTo>
                <a:lnTo>
                  <a:pt x="0" y="0"/>
                </a:lnTo>
              </a:path>
              <a:path w="7835646" h="0">
                <a:moveTo>
                  <a:pt x="0" y="1"/>
                </a:moveTo>
                <a:lnTo>
                  <a:pt x="7835646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1149858" y="2441829"/>
            <a:ext cx="7834883" cy="0"/>
          </a:xfrm>
          <a:custGeom>
            <a:avLst/>
            <a:gdLst/>
            <a:ahLst/>
            <a:cxnLst/>
            <a:rect l="l" t="t" r="r" b="b"/>
            <a:pathLst>
              <a:path w="7834883" h="0">
                <a:moveTo>
                  <a:pt x="7834883" y="0"/>
                </a:moveTo>
                <a:lnTo>
                  <a:pt x="0" y="0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1149096" y="2602229"/>
            <a:ext cx="7835646" cy="0"/>
          </a:xfrm>
          <a:custGeom>
            <a:avLst/>
            <a:gdLst/>
            <a:ahLst/>
            <a:cxnLst/>
            <a:rect l="l" t="t" r="r" b="b"/>
            <a:pathLst>
              <a:path w="7835646" h="0">
                <a:moveTo>
                  <a:pt x="7835645" y="0"/>
                </a:moveTo>
                <a:lnTo>
                  <a:pt x="0" y="0"/>
                </a:lnTo>
              </a:path>
              <a:path w="7835646" h="0">
                <a:moveTo>
                  <a:pt x="0" y="1"/>
                </a:moveTo>
                <a:lnTo>
                  <a:pt x="7835645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1149858" y="2605658"/>
            <a:ext cx="7834883" cy="0"/>
          </a:xfrm>
          <a:custGeom>
            <a:avLst/>
            <a:gdLst/>
            <a:ahLst/>
            <a:cxnLst/>
            <a:rect l="l" t="t" r="r" b="b"/>
            <a:pathLst>
              <a:path w="7834883" h="0">
                <a:moveTo>
                  <a:pt x="7834883" y="0"/>
                </a:moveTo>
                <a:lnTo>
                  <a:pt x="0" y="0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9" name="object 149"/>
          <p:cNvSpPr/>
          <p:nvPr/>
        </p:nvSpPr>
        <p:spPr>
          <a:xfrm>
            <a:off x="1149096" y="2766059"/>
            <a:ext cx="7835646" cy="0"/>
          </a:xfrm>
          <a:custGeom>
            <a:avLst/>
            <a:gdLst/>
            <a:ahLst/>
            <a:cxnLst/>
            <a:rect l="l" t="t" r="r" b="b"/>
            <a:pathLst>
              <a:path w="7835646" h="0">
                <a:moveTo>
                  <a:pt x="7835646" y="0"/>
                </a:moveTo>
                <a:lnTo>
                  <a:pt x="0" y="0"/>
                </a:lnTo>
              </a:path>
              <a:path w="7835646" h="0">
                <a:moveTo>
                  <a:pt x="0" y="1"/>
                </a:moveTo>
                <a:lnTo>
                  <a:pt x="7835646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0" name="object 150"/>
          <p:cNvSpPr/>
          <p:nvPr/>
        </p:nvSpPr>
        <p:spPr>
          <a:xfrm>
            <a:off x="1149858" y="2769869"/>
            <a:ext cx="7834883" cy="0"/>
          </a:xfrm>
          <a:custGeom>
            <a:avLst/>
            <a:gdLst/>
            <a:ahLst/>
            <a:cxnLst/>
            <a:rect l="l" t="t" r="r" b="b"/>
            <a:pathLst>
              <a:path w="7834883" h="0">
                <a:moveTo>
                  <a:pt x="7834883" y="0"/>
                </a:moveTo>
                <a:lnTo>
                  <a:pt x="0" y="0"/>
                </a:lnTo>
              </a:path>
            </a:pathLst>
          </a:custGeom>
          <a:ln w="73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1" name="object 151"/>
          <p:cNvSpPr/>
          <p:nvPr/>
        </p:nvSpPr>
        <p:spPr>
          <a:xfrm>
            <a:off x="1149096" y="2929889"/>
            <a:ext cx="7835646" cy="0"/>
          </a:xfrm>
          <a:custGeom>
            <a:avLst/>
            <a:gdLst/>
            <a:ahLst/>
            <a:cxnLst/>
            <a:rect l="l" t="t" r="r" b="b"/>
            <a:pathLst>
              <a:path w="7835646" h="0">
                <a:moveTo>
                  <a:pt x="7835646" y="0"/>
                </a:moveTo>
                <a:lnTo>
                  <a:pt x="0" y="0"/>
                </a:lnTo>
              </a:path>
              <a:path w="7835646" h="0">
                <a:moveTo>
                  <a:pt x="0" y="1"/>
                </a:moveTo>
                <a:lnTo>
                  <a:pt x="7835646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2" name="object 152"/>
          <p:cNvSpPr/>
          <p:nvPr/>
        </p:nvSpPr>
        <p:spPr>
          <a:xfrm>
            <a:off x="1149858" y="2933700"/>
            <a:ext cx="7834883" cy="0"/>
          </a:xfrm>
          <a:custGeom>
            <a:avLst/>
            <a:gdLst/>
            <a:ahLst/>
            <a:cxnLst/>
            <a:rect l="l" t="t" r="r" b="b"/>
            <a:pathLst>
              <a:path w="7834883" h="0">
                <a:moveTo>
                  <a:pt x="7834883" y="0"/>
                </a:moveTo>
                <a:lnTo>
                  <a:pt x="0" y="0"/>
                </a:lnTo>
              </a:path>
            </a:pathLst>
          </a:custGeom>
          <a:ln w="73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3" name="object 153"/>
          <p:cNvSpPr/>
          <p:nvPr/>
        </p:nvSpPr>
        <p:spPr>
          <a:xfrm>
            <a:off x="1149096" y="3094481"/>
            <a:ext cx="7835646" cy="0"/>
          </a:xfrm>
          <a:custGeom>
            <a:avLst/>
            <a:gdLst/>
            <a:ahLst/>
            <a:cxnLst/>
            <a:rect l="l" t="t" r="r" b="b"/>
            <a:pathLst>
              <a:path w="7835646" h="0">
                <a:moveTo>
                  <a:pt x="7835645" y="0"/>
                </a:moveTo>
                <a:lnTo>
                  <a:pt x="0" y="0"/>
                </a:lnTo>
              </a:path>
              <a:path w="7835646" h="0">
                <a:moveTo>
                  <a:pt x="0" y="1"/>
                </a:moveTo>
                <a:lnTo>
                  <a:pt x="7835645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4" name="object 154"/>
          <p:cNvSpPr/>
          <p:nvPr/>
        </p:nvSpPr>
        <p:spPr>
          <a:xfrm>
            <a:off x="1149858" y="3097910"/>
            <a:ext cx="7834883" cy="0"/>
          </a:xfrm>
          <a:custGeom>
            <a:avLst/>
            <a:gdLst/>
            <a:ahLst/>
            <a:cxnLst/>
            <a:rect l="l" t="t" r="r" b="b"/>
            <a:pathLst>
              <a:path w="7834883" h="0">
                <a:moveTo>
                  <a:pt x="7834883" y="0"/>
                </a:moveTo>
                <a:lnTo>
                  <a:pt x="0" y="0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5" name="object 155"/>
          <p:cNvSpPr/>
          <p:nvPr/>
        </p:nvSpPr>
        <p:spPr>
          <a:xfrm>
            <a:off x="1149096" y="3258311"/>
            <a:ext cx="7835646" cy="0"/>
          </a:xfrm>
          <a:custGeom>
            <a:avLst/>
            <a:gdLst/>
            <a:ahLst/>
            <a:cxnLst/>
            <a:rect l="l" t="t" r="r" b="b"/>
            <a:pathLst>
              <a:path w="7835646" h="0">
                <a:moveTo>
                  <a:pt x="7835646" y="0"/>
                </a:moveTo>
                <a:lnTo>
                  <a:pt x="0" y="0"/>
                </a:lnTo>
              </a:path>
              <a:path w="7835646" h="0">
                <a:moveTo>
                  <a:pt x="0" y="1"/>
                </a:moveTo>
                <a:lnTo>
                  <a:pt x="7835646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6" name="object 156"/>
          <p:cNvSpPr/>
          <p:nvPr/>
        </p:nvSpPr>
        <p:spPr>
          <a:xfrm>
            <a:off x="1149858" y="3261741"/>
            <a:ext cx="7834883" cy="0"/>
          </a:xfrm>
          <a:custGeom>
            <a:avLst/>
            <a:gdLst/>
            <a:ahLst/>
            <a:cxnLst/>
            <a:rect l="l" t="t" r="r" b="b"/>
            <a:pathLst>
              <a:path w="7834883" h="0">
                <a:moveTo>
                  <a:pt x="7834883" y="0"/>
                </a:moveTo>
                <a:lnTo>
                  <a:pt x="0" y="0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7" name="object 157"/>
          <p:cNvSpPr/>
          <p:nvPr/>
        </p:nvSpPr>
        <p:spPr>
          <a:xfrm>
            <a:off x="1149096" y="3422141"/>
            <a:ext cx="7835646" cy="0"/>
          </a:xfrm>
          <a:custGeom>
            <a:avLst/>
            <a:gdLst/>
            <a:ahLst/>
            <a:cxnLst/>
            <a:rect l="l" t="t" r="r" b="b"/>
            <a:pathLst>
              <a:path w="7835646" h="0">
                <a:moveTo>
                  <a:pt x="7835646" y="0"/>
                </a:moveTo>
                <a:lnTo>
                  <a:pt x="0" y="0"/>
                </a:lnTo>
              </a:path>
              <a:path w="7835646" h="0">
                <a:moveTo>
                  <a:pt x="0" y="1"/>
                </a:moveTo>
                <a:lnTo>
                  <a:pt x="7835646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8" name="object 158"/>
          <p:cNvSpPr/>
          <p:nvPr/>
        </p:nvSpPr>
        <p:spPr>
          <a:xfrm>
            <a:off x="1149858" y="3425952"/>
            <a:ext cx="7834883" cy="0"/>
          </a:xfrm>
          <a:custGeom>
            <a:avLst/>
            <a:gdLst/>
            <a:ahLst/>
            <a:cxnLst/>
            <a:rect l="l" t="t" r="r" b="b"/>
            <a:pathLst>
              <a:path w="7834883" h="0">
                <a:moveTo>
                  <a:pt x="7834883" y="0"/>
                </a:moveTo>
                <a:lnTo>
                  <a:pt x="0" y="0"/>
                </a:lnTo>
              </a:path>
            </a:pathLst>
          </a:custGeom>
          <a:ln w="73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9" name="object 159"/>
          <p:cNvSpPr/>
          <p:nvPr/>
        </p:nvSpPr>
        <p:spPr>
          <a:xfrm>
            <a:off x="1149096" y="3585971"/>
            <a:ext cx="7835646" cy="0"/>
          </a:xfrm>
          <a:custGeom>
            <a:avLst/>
            <a:gdLst/>
            <a:ahLst/>
            <a:cxnLst/>
            <a:rect l="l" t="t" r="r" b="b"/>
            <a:pathLst>
              <a:path w="7835646" h="0">
                <a:moveTo>
                  <a:pt x="7835646" y="0"/>
                </a:moveTo>
                <a:lnTo>
                  <a:pt x="0" y="0"/>
                </a:lnTo>
              </a:path>
              <a:path w="7835646" h="0">
                <a:moveTo>
                  <a:pt x="0" y="1"/>
                </a:moveTo>
                <a:lnTo>
                  <a:pt x="7835646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0" name="object 160"/>
          <p:cNvSpPr/>
          <p:nvPr/>
        </p:nvSpPr>
        <p:spPr>
          <a:xfrm>
            <a:off x="1149858" y="3590162"/>
            <a:ext cx="7834883" cy="0"/>
          </a:xfrm>
          <a:custGeom>
            <a:avLst/>
            <a:gdLst/>
            <a:ahLst/>
            <a:cxnLst/>
            <a:rect l="l" t="t" r="r" b="b"/>
            <a:pathLst>
              <a:path w="7834883" h="0">
                <a:moveTo>
                  <a:pt x="7834883" y="0"/>
                </a:moveTo>
                <a:lnTo>
                  <a:pt x="0" y="0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1" name="object 161"/>
          <p:cNvSpPr/>
          <p:nvPr/>
        </p:nvSpPr>
        <p:spPr>
          <a:xfrm>
            <a:off x="1149096" y="3750563"/>
            <a:ext cx="7835646" cy="0"/>
          </a:xfrm>
          <a:custGeom>
            <a:avLst/>
            <a:gdLst/>
            <a:ahLst/>
            <a:cxnLst/>
            <a:rect l="l" t="t" r="r" b="b"/>
            <a:pathLst>
              <a:path w="7835646" h="0">
                <a:moveTo>
                  <a:pt x="7835646" y="0"/>
                </a:moveTo>
                <a:lnTo>
                  <a:pt x="0" y="0"/>
                </a:lnTo>
              </a:path>
              <a:path w="7835646" h="0">
                <a:moveTo>
                  <a:pt x="0" y="1"/>
                </a:moveTo>
                <a:lnTo>
                  <a:pt x="7835646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2" name="object 162"/>
          <p:cNvSpPr/>
          <p:nvPr/>
        </p:nvSpPr>
        <p:spPr>
          <a:xfrm>
            <a:off x="1149858" y="3753993"/>
            <a:ext cx="7834883" cy="0"/>
          </a:xfrm>
          <a:custGeom>
            <a:avLst/>
            <a:gdLst/>
            <a:ahLst/>
            <a:cxnLst/>
            <a:rect l="l" t="t" r="r" b="b"/>
            <a:pathLst>
              <a:path w="7834883" h="0">
                <a:moveTo>
                  <a:pt x="7834883" y="0"/>
                </a:moveTo>
                <a:lnTo>
                  <a:pt x="0" y="0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3" name="object 163"/>
          <p:cNvSpPr/>
          <p:nvPr/>
        </p:nvSpPr>
        <p:spPr>
          <a:xfrm>
            <a:off x="1149096" y="3914393"/>
            <a:ext cx="7835646" cy="0"/>
          </a:xfrm>
          <a:custGeom>
            <a:avLst/>
            <a:gdLst/>
            <a:ahLst/>
            <a:cxnLst/>
            <a:rect l="l" t="t" r="r" b="b"/>
            <a:pathLst>
              <a:path w="7835646" h="0">
                <a:moveTo>
                  <a:pt x="7835646" y="0"/>
                </a:moveTo>
                <a:lnTo>
                  <a:pt x="0" y="0"/>
                </a:lnTo>
              </a:path>
              <a:path w="7835646" h="0">
                <a:moveTo>
                  <a:pt x="0" y="1"/>
                </a:moveTo>
                <a:lnTo>
                  <a:pt x="7835646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4" name="object 164"/>
          <p:cNvSpPr/>
          <p:nvPr/>
        </p:nvSpPr>
        <p:spPr>
          <a:xfrm>
            <a:off x="1149858" y="3918204"/>
            <a:ext cx="7834883" cy="0"/>
          </a:xfrm>
          <a:custGeom>
            <a:avLst/>
            <a:gdLst/>
            <a:ahLst/>
            <a:cxnLst/>
            <a:rect l="l" t="t" r="r" b="b"/>
            <a:pathLst>
              <a:path w="7834883" h="0">
                <a:moveTo>
                  <a:pt x="7834883" y="0"/>
                </a:moveTo>
                <a:lnTo>
                  <a:pt x="0" y="0"/>
                </a:lnTo>
              </a:path>
            </a:pathLst>
          </a:custGeom>
          <a:ln w="73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5" name="object 165"/>
          <p:cNvSpPr/>
          <p:nvPr/>
        </p:nvSpPr>
        <p:spPr>
          <a:xfrm>
            <a:off x="1149096" y="4078223"/>
            <a:ext cx="7835646" cy="0"/>
          </a:xfrm>
          <a:custGeom>
            <a:avLst/>
            <a:gdLst/>
            <a:ahLst/>
            <a:cxnLst/>
            <a:rect l="l" t="t" r="r" b="b"/>
            <a:pathLst>
              <a:path w="7835646" h="0">
                <a:moveTo>
                  <a:pt x="7835646" y="0"/>
                </a:moveTo>
                <a:lnTo>
                  <a:pt x="0" y="0"/>
                </a:lnTo>
              </a:path>
              <a:path w="7835646" h="0">
                <a:moveTo>
                  <a:pt x="0" y="1"/>
                </a:moveTo>
                <a:lnTo>
                  <a:pt x="7835646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6" name="object 166"/>
          <p:cNvSpPr/>
          <p:nvPr/>
        </p:nvSpPr>
        <p:spPr>
          <a:xfrm>
            <a:off x="1149858" y="4082034"/>
            <a:ext cx="7834883" cy="0"/>
          </a:xfrm>
          <a:custGeom>
            <a:avLst/>
            <a:gdLst/>
            <a:ahLst/>
            <a:cxnLst/>
            <a:rect l="l" t="t" r="r" b="b"/>
            <a:pathLst>
              <a:path w="7834883" h="0">
                <a:moveTo>
                  <a:pt x="7834883" y="0"/>
                </a:moveTo>
                <a:lnTo>
                  <a:pt x="0" y="0"/>
                </a:lnTo>
              </a:path>
            </a:pathLst>
          </a:custGeom>
          <a:ln w="73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7" name="object 167"/>
          <p:cNvSpPr/>
          <p:nvPr/>
        </p:nvSpPr>
        <p:spPr>
          <a:xfrm>
            <a:off x="1149096" y="4242815"/>
            <a:ext cx="7835646" cy="0"/>
          </a:xfrm>
          <a:custGeom>
            <a:avLst/>
            <a:gdLst/>
            <a:ahLst/>
            <a:cxnLst/>
            <a:rect l="l" t="t" r="r" b="b"/>
            <a:pathLst>
              <a:path w="7835646" h="0">
                <a:moveTo>
                  <a:pt x="7835646" y="0"/>
                </a:moveTo>
                <a:lnTo>
                  <a:pt x="0" y="0"/>
                </a:lnTo>
              </a:path>
              <a:path w="7835646" h="0">
                <a:moveTo>
                  <a:pt x="0" y="1"/>
                </a:moveTo>
                <a:lnTo>
                  <a:pt x="7835646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8" name="object 168"/>
          <p:cNvSpPr/>
          <p:nvPr/>
        </p:nvSpPr>
        <p:spPr>
          <a:xfrm>
            <a:off x="1149858" y="4246245"/>
            <a:ext cx="7834883" cy="0"/>
          </a:xfrm>
          <a:custGeom>
            <a:avLst/>
            <a:gdLst/>
            <a:ahLst/>
            <a:cxnLst/>
            <a:rect l="l" t="t" r="r" b="b"/>
            <a:pathLst>
              <a:path w="7834883" h="0">
                <a:moveTo>
                  <a:pt x="7834883" y="0"/>
                </a:moveTo>
                <a:lnTo>
                  <a:pt x="0" y="0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9" name="object 169"/>
          <p:cNvSpPr/>
          <p:nvPr/>
        </p:nvSpPr>
        <p:spPr>
          <a:xfrm>
            <a:off x="1149096" y="4406645"/>
            <a:ext cx="7835646" cy="0"/>
          </a:xfrm>
          <a:custGeom>
            <a:avLst/>
            <a:gdLst/>
            <a:ahLst/>
            <a:cxnLst/>
            <a:rect l="l" t="t" r="r" b="b"/>
            <a:pathLst>
              <a:path w="7835646" h="0">
                <a:moveTo>
                  <a:pt x="7835646" y="0"/>
                </a:moveTo>
                <a:lnTo>
                  <a:pt x="0" y="0"/>
                </a:lnTo>
              </a:path>
              <a:path w="7835646" h="0">
                <a:moveTo>
                  <a:pt x="0" y="1"/>
                </a:moveTo>
                <a:lnTo>
                  <a:pt x="7835646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0" name="object 170"/>
          <p:cNvSpPr/>
          <p:nvPr/>
        </p:nvSpPr>
        <p:spPr>
          <a:xfrm>
            <a:off x="1149858" y="4410074"/>
            <a:ext cx="7834883" cy="0"/>
          </a:xfrm>
          <a:custGeom>
            <a:avLst/>
            <a:gdLst/>
            <a:ahLst/>
            <a:cxnLst/>
            <a:rect l="l" t="t" r="r" b="b"/>
            <a:pathLst>
              <a:path w="7834883" h="0">
                <a:moveTo>
                  <a:pt x="7834883" y="0"/>
                </a:moveTo>
                <a:lnTo>
                  <a:pt x="0" y="0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1" name="object 171"/>
          <p:cNvSpPr/>
          <p:nvPr/>
        </p:nvSpPr>
        <p:spPr>
          <a:xfrm>
            <a:off x="1149096" y="4570476"/>
            <a:ext cx="7835646" cy="0"/>
          </a:xfrm>
          <a:custGeom>
            <a:avLst/>
            <a:gdLst/>
            <a:ahLst/>
            <a:cxnLst/>
            <a:rect l="l" t="t" r="r" b="b"/>
            <a:pathLst>
              <a:path w="7835646" h="0">
                <a:moveTo>
                  <a:pt x="7835646" y="0"/>
                </a:moveTo>
                <a:lnTo>
                  <a:pt x="0" y="0"/>
                </a:lnTo>
              </a:path>
              <a:path w="7835646" h="0">
                <a:moveTo>
                  <a:pt x="0" y="1"/>
                </a:moveTo>
                <a:lnTo>
                  <a:pt x="7835646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2" name="object 172"/>
          <p:cNvSpPr/>
          <p:nvPr/>
        </p:nvSpPr>
        <p:spPr>
          <a:xfrm>
            <a:off x="1149858" y="4574286"/>
            <a:ext cx="7834883" cy="0"/>
          </a:xfrm>
          <a:custGeom>
            <a:avLst/>
            <a:gdLst/>
            <a:ahLst/>
            <a:cxnLst/>
            <a:rect l="l" t="t" r="r" b="b"/>
            <a:pathLst>
              <a:path w="7834883" h="0">
                <a:moveTo>
                  <a:pt x="7834883" y="0"/>
                </a:moveTo>
                <a:lnTo>
                  <a:pt x="0" y="0"/>
                </a:lnTo>
              </a:path>
            </a:pathLst>
          </a:custGeom>
          <a:ln w="73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3" name="object 173"/>
          <p:cNvSpPr/>
          <p:nvPr/>
        </p:nvSpPr>
        <p:spPr>
          <a:xfrm>
            <a:off x="1149096" y="4734306"/>
            <a:ext cx="7835646" cy="0"/>
          </a:xfrm>
          <a:custGeom>
            <a:avLst/>
            <a:gdLst/>
            <a:ahLst/>
            <a:cxnLst/>
            <a:rect l="l" t="t" r="r" b="b"/>
            <a:pathLst>
              <a:path w="7835646" h="0">
                <a:moveTo>
                  <a:pt x="7835646" y="0"/>
                </a:moveTo>
                <a:lnTo>
                  <a:pt x="0" y="0"/>
                </a:lnTo>
              </a:path>
              <a:path w="7835646" h="0">
                <a:moveTo>
                  <a:pt x="0" y="1"/>
                </a:moveTo>
                <a:lnTo>
                  <a:pt x="7835646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4" name="object 174"/>
          <p:cNvSpPr/>
          <p:nvPr/>
        </p:nvSpPr>
        <p:spPr>
          <a:xfrm>
            <a:off x="1149858" y="4738116"/>
            <a:ext cx="7834883" cy="0"/>
          </a:xfrm>
          <a:custGeom>
            <a:avLst/>
            <a:gdLst/>
            <a:ahLst/>
            <a:cxnLst/>
            <a:rect l="l" t="t" r="r" b="b"/>
            <a:pathLst>
              <a:path w="7834883" h="0">
                <a:moveTo>
                  <a:pt x="7834883" y="0"/>
                </a:moveTo>
                <a:lnTo>
                  <a:pt x="0" y="0"/>
                </a:lnTo>
              </a:path>
            </a:pathLst>
          </a:custGeom>
          <a:ln w="73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5" name="object 175"/>
          <p:cNvSpPr/>
          <p:nvPr/>
        </p:nvSpPr>
        <p:spPr>
          <a:xfrm>
            <a:off x="1149096" y="4898898"/>
            <a:ext cx="7835646" cy="0"/>
          </a:xfrm>
          <a:custGeom>
            <a:avLst/>
            <a:gdLst/>
            <a:ahLst/>
            <a:cxnLst/>
            <a:rect l="l" t="t" r="r" b="b"/>
            <a:pathLst>
              <a:path w="7835646" h="0">
                <a:moveTo>
                  <a:pt x="7835646" y="0"/>
                </a:moveTo>
                <a:lnTo>
                  <a:pt x="0" y="0"/>
                </a:lnTo>
              </a:path>
              <a:path w="7835646" h="0">
                <a:moveTo>
                  <a:pt x="0" y="1"/>
                </a:moveTo>
                <a:lnTo>
                  <a:pt x="7835646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6" name="object 176"/>
          <p:cNvSpPr/>
          <p:nvPr/>
        </p:nvSpPr>
        <p:spPr>
          <a:xfrm>
            <a:off x="1149858" y="4902326"/>
            <a:ext cx="7834883" cy="0"/>
          </a:xfrm>
          <a:custGeom>
            <a:avLst/>
            <a:gdLst/>
            <a:ahLst/>
            <a:cxnLst/>
            <a:rect l="l" t="t" r="r" b="b"/>
            <a:pathLst>
              <a:path w="7834883" h="0">
                <a:moveTo>
                  <a:pt x="7834883" y="0"/>
                </a:moveTo>
                <a:lnTo>
                  <a:pt x="0" y="0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7" name="object 177"/>
          <p:cNvSpPr/>
          <p:nvPr/>
        </p:nvSpPr>
        <p:spPr>
          <a:xfrm>
            <a:off x="1149096" y="5062728"/>
            <a:ext cx="7835646" cy="0"/>
          </a:xfrm>
          <a:custGeom>
            <a:avLst/>
            <a:gdLst/>
            <a:ahLst/>
            <a:cxnLst/>
            <a:rect l="l" t="t" r="r" b="b"/>
            <a:pathLst>
              <a:path w="7835646" h="0">
                <a:moveTo>
                  <a:pt x="7835646" y="0"/>
                </a:moveTo>
                <a:lnTo>
                  <a:pt x="0" y="0"/>
                </a:lnTo>
              </a:path>
              <a:path w="7835646" h="0">
                <a:moveTo>
                  <a:pt x="0" y="1"/>
                </a:moveTo>
                <a:lnTo>
                  <a:pt x="7835646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8" name="object 178"/>
          <p:cNvSpPr/>
          <p:nvPr/>
        </p:nvSpPr>
        <p:spPr>
          <a:xfrm>
            <a:off x="1149858" y="5066157"/>
            <a:ext cx="7834883" cy="0"/>
          </a:xfrm>
          <a:custGeom>
            <a:avLst/>
            <a:gdLst/>
            <a:ahLst/>
            <a:cxnLst/>
            <a:rect l="l" t="t" r="r" b="b"/>
            <a:pathLst>
              <a:path w="7834883" h="0">
                <a:moveTo>
                  <a:pt x="7834883" y="0"/>
                </a:moveTo>
                <a:lnTo>
                  <a:pt x="0" y="0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9" name="object 179"/>
          <p:cNvSpPr/>
          <p:nvPr/>
        </p:nvSpPr>
        <p:spPr>
          <a:xfrm>
            <a:off x="1149096" y="5226558"/>
            <a:ext cx="7835646" cy="0"/>
          </a:xfrm>
          <a:custGeom>
            <a:avLst/>
            <a:gdLst/>
            <a:ahLst/>
            <a:cxnLst/>
            <a:rect l="l" t="t" r="r" b="b"/>
            <a:pathLst>
              <a:path w="7835646" h="0">
                <a:moveTo>
                  <a:pt x="7835646" y="0"/>
                </a:moveTo>
                <a:lnTo>
                  <a:pt x="0" y="0"/>
                </a:lnTo>
              </a:path>
              <a:path w="7835646" h="0">
                <a:moveTo>
                  <a:pt x="0" y="1"/>
                </a:moveTo>
                <a:lnTo>
                  <a:pt x="7835646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0" name="object 180"/>
          <p:cNvSpPr/>
          <p:nvPr/>
        </p:nvSpPr>
        <p:spPr>
          <a:xfrm>
            <a:off x="1149858" y="5230367"/>
            <a:ext cx="7834883" cy="0"/>
          </a:xfrm>
          <a:custGeom>
            <a:avLst/>
            <a:gdLst/>
            <a:ahLst/>
            <a:cxnLst/>
            <a:rect l="l" t="t" r="r" b="b"/>
            <a:pathLst>
              <a:path w="7834883" h="0">
                <a:moveTo>
                  <a:pt x="7834883" y="0"/>
                </a:moveTo>
                <a:lnTo>
                  <a:pt x="0" y="0"/>
                </a:lnTo>
              </a:path>
            </a:pathLst>
          </a:custGeom>
          <a:ln w="73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1" name="object 181"/>
          <p:cNvSpPr/>
          <p:nvPr/>
        </p:nvSpPr>
        <p:spPr>
          <a:xfrm>
            <a:off x="1149096" y="5390387"/>
            <a:ext cx="7835646" cy="0"/>
          </a:xfrm>
          <a:custGeom>
            <a:avLst/>
            <a:gdLst/>
            <a:ahLst/>
            <a:cxnLst/>
            <a:rect l="l" t="t" r="r" b="b"/>
            <a:pathLst>
              <a:path w="7835646" h="0">
                <a:moveTo>
                  <a:pt x="7835646" y="0"/>
                </a:moveTo>
                <a:lnTo>
                  <a:pt x="0" y="0"/>
                </a:lnTo>
              </a:path>
              <a:path w="7835646" h="0">
                <a:moveTo>
                  <a:pt x="0" y="1"/>
                </a:moveTo>
                <a:lnTo>
                  <a:pt x="7835646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2" name="object 182"/>
          <p:cNvSpPr/>
          <p:nvPr/>
        </p:nvSpPr>
        <p:spPr>
          <a:xfrm>
            <a:off x="1149858" y="5394579"/>
            <a:ext cx="7834883" cy="0"/>
          </a:xfrm>
          <a:custGeom>
            <a:avLst/>
            <a:gdLst/>
            <a:ahLst/>
            <a:cxnLst/>
            <a:rect l="l" t="t" r="r" b="b"/>
            <a:pathLst>
              <a:path w="7834883" h="0">
                <a:moveTo>
                  <a:pt x="7834883" y="0"/>
                </a:moveTo>
                <a:lnTo>
                  <a:pt x="0" y="0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3" name="object 183"/>
          <p:cNvSpPr/>
          <p:nvPr/>
        </p:nvSpPr>
        <p:spPr>
          <a:xfrm>
            <a:off x="1143000" y="2438400"/>
            <a:ext cx="0" cy="3122676"/>
          </a:xfrm>
          <a:custGeom>
            <a:avLst/>
            <a:gdLst/>
            <a:ahLst/>
            <a:cxnLst/>
            <a:rect l="l" t="t" r="r" b="b"/>
            <a:pathLst>
              <a:path w="0" h="3122676">
                <a:moveTo>
                  <a:pt x="0" y="0"/>
                </a:moveTo>
                <a:lnTo>
                  <a:pt x="0" y="3122676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4" name="object 184"/>
          <p:cNvSpPr/>
          <p:nvPr/>
        </p:nvSpPr>
        <p:spPr>
          <a:xfrm>
            <a:off x="1146428" y="2438400"/>
            <a:ext cx="0" cy="3123438"/>
          </a:xfrm>
          <a:custGeom>
            <a:avLst/>
            <a:gdLst/>
            <a:ahLst/>
            <a:cxnLst/>
            <a:rect l="l" t="t" r="r" b="b"/>
            <a:pathLst>
              <a:path w="0" h="3123438">
                <a:moveTo>
                  <a:pt x="0" y="0"/>
                </a:moveTo>
                <a:lnTo>
                  <a:pt x="0" y="3123438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5" name="object 185"/>
          <p:cNvSpPr/>
          <p:nvPr/>
        </p:nvSpPr>
        <p:spPr>
          <a:xfrm>
            <a:off x="1366266" y="2444496"/>
            <a:ext cx="0" cy="3116580"/>
          </a:xfrm>
          <a:custGeom>
            <a:avLst/>
            <a:gdLst/>
            <a:ahLst/>
            <a:cxnLst/>
            <a:rect l="l" t="t" r="r" b="b"/>
            <a:pathLst>
              <a:path w="0" h="3116579">
                <a:moveTo>
                  <a:pt x="0" y="0"/>
                </a:moveTo>
                <a:lnTo>
                  <a:pt x="0" y="311658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6" name="object 186"/>
          <p:cNvSpPr/>
          <p:nvPr/>
        </p:nvSpPr>
        <p:spPr>
          <a:xfrm>
            <a:off x="1370076" y="2445257"/>
            <a:ext cx="0" cy="3116580"/>
          </a:xfrm>
          <a:custGeom>
            <a:avLst/>
            <a:gdLst/>
            <a:ahLst/>
            <a:cxnLst/>
            <a:rect l="l" t="t" r="r" b="b"/>
            <a:pathLst>
              <a:path w="0" h="3116579">
                <a:moveTo>
                  <a:pt x="0" y="0"/>
                </a:moveTo>
                <a:lnTo>
                  <a:pt x="0" y="3116580"/>
                </a:lnTo>
              </a:path>
            </a:pathLst>
          </a:custGeom>
          <a:ln w="73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7" name="object 187"/>
          <p:cNvSpPr/>
          <p:nvPr/>
        </p:nvSpPr>
        <p:spPr>
          <a:xfrm>
            <a:off x="3308604" y="2444495"/>
            <a:ext cx="0" cy="3116580"/>
          </a:xfrm>
          <a:custGeom>
            <a:avLst/>
            <a:gdLst/>
            <a:ahLst/>
            <a:cxnLst/>
            <a:rect l="l" t="t" r="r" b="b"/>
            <a:pathLst>
              <a:path w="0" h="3116580">
                <a:moveTo>
                  <a:pt x="0" y="0"/>
                </a:moveTo>
                <a:lnTo>
                  <a:pt x="0" y="311658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8" name="object 188"/>
          <p:cNvSpPr/>
          <p:nvPr/>
        </p:nvSpPr>
        <p:spPr>
          <a:xfrm>
            <a:off x="3312413" y="2445257"/>
            <a:ext cx="0" cy="3116580"/>
          </a:xfrm>
          <a:custGeom>
            <a:avLst/>
            <a:gdLst/>
            <a:ahLst/>
            <a:cxnLst/>
            <a:rect l="l" t="t" r="r" b="b"/>
            <a:pathLst>
              <a:path w="0" h="3116580">
                <a:moveTo>
                  <a:pt x="0" y="0"/>
                </a:moveTo>
                <a:lnTo>
                  <a:pt x="0" y="3116580"/>
                </a:lnTo>
              </a:path>
            </a:pathLst>
          </a:custGeom>
          <a:ln w="73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9" name="object 189"/>
          <p:cNvSpPr/>
          <p:nvPr/>
        </p:nvSpPr>
        <p:spPr>
          <a:xfrm>
            <a:off x="5455158" y="2444495"/>
            <a:ext cx="0" cy="3116580"/>
          </a:xfrm>
          <a:custGeom>
            <a:avLst/>
            <a:gdLst/>
            <a:ahLst/>
            <a:cxnLst/>
            <a:rect l="l" t="t" r="r" b="b"/>
            <a:pathLst>
              <a:path w="0" h="3116580">
                <a:moveTo>
                  <a:pt x="0" y="0"/>
                </a:moveTo>
                <a:lnTo>
                  <a:pt x="0" y="311658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0" name="object 190"/>
          <p:cNvSpPr/>
          <p:nvPr/>
        </p:nvSpPr>
        <p:spPr>
          <a:xfrm>
            <a:off x="5458968" y="2445257"/>
            <a:ext cx="0" cy="3116580"/>
          </a:xfrm>
          <a:custGeom>
            <a:avLst/>
            <a:gdLst/>
            <a:ahLst/>
            <a:cxnLst/>
            <a:rect l="l" t="t" r="r" b="b"/>
            <a:pathLst>
              <a:path w="0" h="3116580">
                <a:moveTo>
                  <a:pt x="0" y="0"/>
                </a:moveTo>
                <a:lnTo>
                  <a:pt x="0" y="3116580"/>
                </a:lnTo>
              </a:path>
            </a:pathLst>
          </a:custGeom>
          <a:ln w="73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1" name="object 191"/>
          <p:cNvSpPr/>
          <p:nvPr/>
        </p:nvSpPr>
        <p:spPr>
          <a:xfrm>
            <a:off x="6067806" y="2444495"/>
            <a:ext cx="0" cy="3116580"/>
          </a:xfrm>
          <a:custGeom>
            <a:avLst/>
            <a:gdLst/>
            <a:ahLst/>
            <a:cxnLst/>
            <a:rect l="l" t="t" r="r" b="b"/>
            <a:pathLst>
              <a:path w="0" h="3116580">
                <a:moveTo>
                  <a:pt x="0" y="0"/>
                </a:moveTo>
                <a:lnTo>
                  <a:pt x="0" y="311658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2" name="object 192"/>
          <p:cNvSpPr/>
          <p:nvPr/>
        </p:nvSpPr>
        <p:spPr>
          <a:xfrm>
            <a:off x="6071235" y="2445257"/>
            <a:ext cx="0" cy="3116579"/>
          </a:xfrm>
          <a:custGeom>
            <a:avLst/>
            <a:gdLst/>
            <a:ahLst/>
            <a:cxnLst/>
            <a:rect l="l" t="t" r="r" b="b"/>
            <a:pathLst>
              <a:path w="0" h="3116579">
                <a:moveTo>
                  <a:pt x="0" y="0"/>
                </a:moveTo>
                <a:lnTo>
                  <a:pt x="0" y="3116579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3" name="object 193"/>
          <p:cNvSpPr/>
          <p:nvPr/>
        </p:nvSpPr>
        <p:spPr>
          <a:xfrm>
            <a:off x="6726174" y="2444495"/>
            <a:ext cx="0" cy="3116580"/>
          </a:xfrm>
          <a:custGeom>
            <a:avLst/>
            <a:gdLst/>
            <a:ahLst/>
            <a:cxnLst/>
            <a:rect l="l" t="t" r="r" b="b"/>
            <a:pathLst>
              <a:path w="0" h="3116580">
                <a:moveTo>
                  <a:pt x="0" y="0"/>
                </a:moveTo>
                <a:lnTo>
                  <a:pt x="0" y="311658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4" name="object 194"/>
          <p:cNvSpPr/>
          <p:nvPr/>
        </p:nvSpPr>
        <p:spPr>
          <a:xfrm>
            <a:off x="6729602" y="2445257"/>
            <a:ext cx="0" cy="3116579"/>
          </a:xfrm>
          <a:custGeom>
            <a:avLst/>
            <a:gdLst/>
            <a:ahLst/>
            <a:cxnLst/>
            <a:rect l="l" t="t" r="r" b="b"/>
            <a:pathLst>
              <a:path w="0" h="3116579">
                <a:moveTo>
                  <a:pt x="0" y="0"/>
                </a:moveTo>
                <a:lnTo>
                  <a:pt x="0" y="3116579"/>
                </a:lnTo>
              </a:path>
            </a:pathLst>
          </a:custGeom>
          <a:ln w="81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5" name="object 195"/>
          <p:cNvSpPr/>
          <p:nvPr/>
        </p:nvSpPr>
        <p:spPr>
          <a:xfrm>
            <a:off x="7838694" y="2444495"/>
            <a:ext cx="0" cy="3116580"/>
          </a:xfrm>
          <a:custGeom>
            <a:avLst/>
            <a:gdLst/>
            <a:ahLst/>
            <a:cxnLst/>
            <a:rect l="l" t="t" r="r" b="b"/>
            <a:pathLst>
              <a:path w="0" h="3116580">
                <a:moveTo>
                  <a:pt x="0" y="0"/>
                </a:moveTo>
                <a:lnTo>
                  <a:pt x="0" y="311658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6" name="object 196"/>
          <p:cNvSpPr/>
          <p:nvPr/>
        </p:nvSpPr>
        <p:spPr>
          <a:xfrm>
            <a:off x="7842504" y="2445257"/>
            <a:ext cx="0" cy="3116579"/>
          </a:xfrm>
          <a:custGeom>
            <a:avLst/>
            <a:gdLst/>
            <a:ahLst/>
            <a:cxnLst/>
            <a:rect l="l" t="t" r="r" b="b"/>
            <a:pathLst>
              <a:path w="0" h="3116579">
                <a:moveTo>
                  <a:pt x="0" y="0"/>
                </a:moveTo>
                <a:lnTo>
                  <a:pt x="0" y="3116579"/>
                </a:lnTo>
              </a:path>
            </a:pathLst>
          </a:custGeom>
          <a:ln w="73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7" name="object 197"/>
          <p:cNvSpPr/>
          <p:nvPr/>
        </p:nvSpPr>
        <p:spPr>
          <a:xfrm>
            <a:off x="1149096" y="5554980"/>
            <a:ext cx="7835646" cy="0"/>
          </a:xfrm>
          <a:custGeom>
            <a:avLst/>
            <a:gdLst/>
            <a:ahLst/>
            <a:cxnLst/>
            <a:rect l="l" t="t" r="r" b="b"/>
            <a:pathLst>
              <a:path w="7835646" h="0">
                <a:moveTo>
                  <a:pt x="7835646" y="0"/>
                </a:moveTo>
                <a:lnTo>
                  <a:pt x="0" y="0"/>
                </a:lnTo>
              </a:path>
              <a:path w="7835646" h="0">
                <a:moveTo>
                  <a:pt x="0" y="1"/>
                </a:moveTo>
                <a:lnTo>
                  <a:pt x="7835646" y="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8" name="object 198"/>
          <p:cNvSpPr/>
          <p:nvPr/>
        </p:nvSpPr>
        <p:spPr>
          <a:xfrm>
            <a:off x="1149858" y="5558409"/>
            <a:ext cx="7834883" cy="0"/>
          </a:xfrm>
          <a:custGeom>
            <a:avLst/>
            <a:gdLst/>
            <a:ahLst/>
            <a:cxnLst/>
            <a:rect l="l" t="t" r="r" b="b"/>
            <a:pathLst>
              <a:path w="7834883" h="0">
                <a:moveTo>
                  <a:pt x="7834883" y="0"/>
                </a:moveTo>
                <a:lnTo>
                  <a:pt x="0" y="0"/>
                </a:lnTo>
              </a:path>
            </a:pathLst>
          </a:custGeom>
          <a:ln w="81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9" name="object 199"/>
          <p:cNvSpPr/>
          <p:nvPr/>
        </p:nvSpPr>
        <p:spPr>
          <a:xfrm>
            <a:off x="8977884" y="2444495"/>
            <a:ext cx="0" cy="3116580"/>
          </a:xfrm>
          <a:custGeom>
            <a:avLst/>
            <a:gdLst/>
            <a:ahLst/>
            <a:cxnLst/>
            <a:rect l="l" t="t" r="r" b="b"/>
            <a:pathLst>
              <a:path w="0" h="3116579">
                <a:moveTo>
                  <a:pt x="0" y="0"/>
                </a:moveTo>
                <a:lnTo>
                  <a:pt x="0" y="3116580"/>
                </a:lnTo>
              </a:path>
            </a:pathLst>
          </a:custGeom>
          <a:ln w="7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0" name="object 200"/>
          <p:cNvSpPr/>
          <p:nvPr/>
        </p:nvSpPr>
        <p:spPr>
          <a:xfrm>
            <a:off x="8981693" y="2445257"/>
            <a:ext cx="0" cy="3116580"/>
          </a:xfrm>
          <a:custGeom>
            <a:avLst/>
            <a:gdLst/>
            <a:ahLst/>
            <a:cxnLst/>
            <a:rect l="l" t="t" r="r" b="b"/>
            <a:pathLst>
              <a:path w="0" h="3116579">
                <a:moveTo>
                  <a:pt x="0" y="0"/>
                </a:moveTo>
                <a:lnTo>
                  <a:pt x="0" y="3116579"/>
                </a:lnTo>
              </a:path>
            </a:pathLst>
          </a:custGeom>
          <a:ln w="73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914400" y="2000249"/>
            <a:ext cx="8686800" cy="171450"/>
          </a:xfrm>
          <a:custGeom>
            <a:avLst/>
            <a:gdLst/>
            <a:ahLst/>
            <a:cxnLst/>
            <a:rect l="l" t="t" r="r" b="b"/>
            <a:pathLst>
              <a:path w="8686800" h="171450">
                <a:moveTo>
                  <a:pt x="0" y="0"/>
                </a:moveTo>
                <a:lnTo>
                  <a:pt x="113538" y="58674"/>
                </a:lnTo>
                <a:lnTo>
                  <a:pt x="6374130" y="58674"/>
                </a:lnTo>
                <a:lnTo>
                  <a:pt x="6592824" y="171450"/>
                </a:lnTo>
                <a:lnTo>
                  <a:pt x="8676894" y="171450"/>
                </a:lnTo>
                <a:lnTo>
                  <a:pt x="8686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909828" y="1995677"/>
            <a:ext cx="8696706" cy="181356"/>
          </a:xfrm>
          <a:custGeom>
            <a:avLst/>
            <a:gdLst/>
            <a:ahLst/>
            <a:cxnLst/>
            <a:rect l="l" t="t" r="r" b="b"/>
            <a:pathLst>
              <a:path w="8696706" h="181356">
                <a:moveTo>
                  <a:pt x="4571" y="9906"/>
                </a:moveTo>
                <a:lnTo>
                  <a:pt x="761" y="1524"/>
                </a:lnTo>
                <a:lnTo>
                  <a:pt x="0" y="6096"/>
                </a:lnTo>
                <a:lnTo>
                  <a:pt x="3047" y="9144"/>
                </a:lnTo>
                <a:lnTo>
                  <a:pt x="115823" y="67818"/>
                </a:lnTo>
                <a:lnTo>
                  <a:pt x="4571" y="9906"/>
                </a:lnTo>
                <a:close/>
              </a:path>
              <a:path w="8696706" h="181356">
                <a:moveTo>
                  <a:pt x="8691372" y="9905"/>
                </a:moveTo>
                <a:lnTo>
                  <a:pt x="8686800" y="4571"/>
                </a:lnTo>
                <a:lnTo>
                  <a:pt x="8686468" y="9906"/>
                </a:lnTo>
                <a:lnTo>
                  <a:pt x="8676416" y="171449"/>
                </a:lnTo>
                <a:lnTo>
                  <a:pt x="8681466" y="171449"/>
                </a:lnTo>
                <a:lnTo>
                  <a:pt x="8691372" y="9905"/>
                </a:lnTo>
                <a:close/>
              </a:path>
              <a:path w="8696706" h="181356">
                <a:moveTo>
                  <a:pt x="8683752" y="181355"/>
                </a:moveTo>
                <a:lnTo>
                  <a:pt x="8686038" y="176783"/>
                </a:lnTo>
                <a:lnTo>
                  <a:pt x="8676132" y="176021"/>
                </a:lnTo>
                <a:lnTo>
                  <a:pt x="6599682" y="172211"/>
                </a:lnTo>
                <a:lnTo>
                  <a:pt x="6597396" y="171449"/>
                </a:lnTo>
                <a:lnTo>
                  <a:pt x="6595872" y="180593"/>
                </a:lnTo>
                <a:lnTo>
                  <a:pt x="6597396" y="181355"/>
                </a:lnTo>
                <a:lnTo>
                  <a:pt x="8683752" y="181355"/>
                </a:lnTo>
                <a:close/>
              </a:path>
              <a:path w="8696706" h="181356">
                <a:moveTo>
                  <a:pt x="118921" y="58673"/>
                </a:moveTo>
                <a:lnTo>
                  <a:pt x="24552" y="9905"/>
                </a:lnTo>
                <a:lnTo>
                  <a:pt x="118109" y="58674"/>
                </a:lnTo>
                <a:lnTo>
                  <a:pt x="118921" y="58673"/>
                </a:lnTo>
                <a:close/>
              </a:path>
              <a:path w="8696706" h="181356">
                <a:moveTo>
                  <a:pt x="6597396" y="171449"/>
                </a:moveTo>
                <a:lnTo>
                  <a:pt x="6599682" y="172211"/>
                </a:lnTo>
                <a:lnTo>
                  <a:pt x="8676132" y="176021"/>
                </a:lnTo>
                <a:lnTo>
                  <a:pt x="8686038" y="176783"/>
                </a:lnTo>
                <a:lnTo>
                  <a:pt x="8691372" y="91059"/>
                </a:lnTo>
                <a:lnTo>
                  <a:pt x="8691372" y="0"/>
                </a:lnTo>
                <a:lnTo>
                  <a:pt x="4571" y="0"/>
                </a:lnTo>
                <a:lnTo>
                  <a:pt x="6857" y="762"/>
                </a:lnTo>
                <a:lnTo>
                  <a:pt x="24552" y="9905"/>
                </a:lnTo>
                <a:lnTo>
                  <a:pt x="8686468" y="9906"/>
                </a:lnTo>
                <a:lnTo>
                  <a:pt x="8686800" y="4571"/>
                </a:lnTo>
                <a:lnTo>
                  <a:pt x="8691372" y="9905"/>
                </a:lnTo>
                <a:lnTo>
                  <a:pt x="8681466" y="171449"/>
                </a:lnTo>
                <a:lnTo>
                  <a:pt x="6598204" y="171449"/>
                </a:lnTo>
                <a:lnTo>
                  <a:pt x="6380988" y="59435"/>
                </a:lnTo>
                <a:lnTo>
                  <a:pt x="6378702" y="67817"/>
                </a:lnTo>
                <a:lnTo>
                  <a:pt x="6376416" y="67817"/>
                </a:lnTo>
                <a:lnTo>
                  <a:pt x="6595872" y="180593"/>
                </a:lnTo>
                <a:lnTo>
                  <a:pt x="6597396" y="171449"/>
                </a:lnTo>
                <a:close/>
              </a:path>
              <a:path w="8696706" h="181356">
                <a:moveTo>
                  <a:pt x="6378702" y="67817"/>
                </a:moveTo>
                <a:lnTo>
                  <a:pt x="6380988" y="59435"/>
                </a:lnTo>
                <a:lnTo>
                  <a:pt x="6378702" y="58673"/>
                </a:lnTo>
                <a:lnTo>
                  <a:pt x="120395" y="59436"/>
                </a:lnTo>
                <a:lnTo>
                  <a:pt x="115823" y="67818"/>
                </a:lnTo>
                <a:lnTo>
                  <a:pt x="6378702" y="67817"/>
                </a:lnTo>
                <a:close/>
              </a:path>
              <a:path w="8696706" h="181356">
                <a:moveTo>
                  <a:pt x="120395" y="59436"/>
                </a:moveTo>
                <a:lnTo>
                  <a:pt x="6378702" y="58673"/>
                </a:lnTo>
                <a:lnTo>
                  <a:pt x="118109" y="58674"/>
                </a:lnTo>
                <a:lnTo>
                  <a:pt x="24552" y="9905"/>
                </a:lnTo>
                <a:lnTo>
                  <a:pt x="6857" y="762"/>
                </a:lnTo>
                <a:lnTo>
                  <a:pt x="4571" y="0"/>
                </a:lnTo>
                <a:lnTo>
                  <a:pt x="761" y="1524"/>
                </a:lnTo>
                <a:lnTo>
                  <a:pt x="4571" y="9906"/>
                </a:lnTo>
                <a:lnTo>
                  <a:pt x="115823" y="67818"/>
                </a:lnTo>
                <a:lnTo>
                  <a:pt x="120395" y="59436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8763000" y="1399794"/>
            <a:ext cx="689521" cy="58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 txBox="1"/>
          <p:nvPr/>
        </p:nvSpPr>
        <p:spPr>
          <a:xfrm>
            <a:off x="3543554" y="1520037"/>
            <a:ext cx="102776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SMLM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4576277" y="1520037"/>
            <a:ext cx="32257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–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4905461" y="1520037"/>
            <a:ext cx="167667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REALTIME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8991092" y="6186858"/>
            <a:ext cx="31412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solidFill>
                  <a:srgbClr val="41679A"/>
                </a:solidFill>
                <a:latin typeface="Arial"/>
                <a:cs typeface="Arial"/>
              </a:rPr>
              <a:t>13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1146428" y="2441829"/>
            <a:ext cx="223393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6195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5" b="1">
                <a:latin typeface="Calibri"/>
                <a:cs typeface="Calibri"/>
              </a:rPr>
              <a:t>No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1369822" y="2441829"/>
            <a:ext cx="1942337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53420" marR="661877" algn="ctr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5" b="1">
                <a:latin typeface="Calibri"/>
                <a:cs typeface="Calibri"/>
              </a:rPr>
              <a:t>N</a:t>
            </a:r>
            <a:r>
              <a:rPr dirty="0" smtClean="0" sz="950" spc="-19" b="1">
                <a:latin typeface="Calibri"/>
                <a:cs typeface="Calibri"/>
              </a:rPr>
              <a:t>a</a:t>
            </a:r>
            <a:r>
              <a:rPr dirty="0" smtClean="0" sz="950" spc="-19" b="1">
                <a:latin typeface="Calibri"/>
                <a:cs typeface="Calibri"/>
              </a:rPr>
              <a:t>m</a:t>
            </a:r>
            <a:r>
              <a:rPr dirty="0" smtClean="0" sz="950" spc="0" b="1">
                <a:latin typeface="Calibri"/>
                <a:cs typeface="Calibri"/>
              </a:rPr>
              <a:t>a</a:t>
            </a:r>
            <a:r>
              <a:rPr dirty="0" smtClean="0" sz="950" spc="40" b="1">
                <a:latin typeface="Calibri"/>
                <a:cs typeface="Calibri"/>
              </a:rPr>
              <a:t> </a:t>
            </a:r>
            <a:r>
              <a:rPr dirty="0" smtClean="0" sz="950" spc="-19" b="1">
                <a:latin typeface="Calibri"/>
                <a:cs typeface="Calibri"/>
              </a:rPr>
              <a:t>K</a:t>
            </a:r>
            <a:r>
              <a:rPr dirty="0" smtClean="0" sz="950" spc="-14" b="1">
                <a:latin typeface="Calibri"/>
                <a:cs typeface="Calibri"/>
              </a:rPr>
              <a:t>K</a:t>
            </a:r>
            <a:r>
              <a:rPr dirty="0" smtClean="0" sz="950" spc="-19" b="1">
                <a:latin typeface="Calibri"/>
                <a:cs typeface="Calibri"/>
              </a:rPr>
              <a:t>KS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3312159" y="2441829"/>
            <a:ext cx="2146554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91476" marR="790526" algn="ctr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9" b="1">
                <a:latin typeface="Calibri"/>
                <a:cs typeface="Calibri"/>
              </a:rPr>
              <a:t>N</a:t>
            </a:r>
            <a:r>
              <a:rPr dirty="0" smtClean="0" sz="950" spc="-25" b="1">
                <a:latin typeface="Calibri"/>
                <a:cs typeface="Calibri"/>
              </a:rPr>
              <a:t>a</a:t>
            </a:r>
            <a:r>
              <a:rPr dirty="0" smtClean="0" sz="950" spc="-19" b="1">
                <a:latin typeface="Calibri"/>
                <a:cs typeface="Calibri"/>
              </a:rPr>
              <a:t>m</a:t>
            </a:r>
            <a:r>
              <a:rPr dirty="0" smtClean="0" sz="950" spc="0" b="1">
                <a:latin typeface="Calibri"/>
                <a:cs typeface="Calibri"/>
              </a:rPr>
              <a:t>a</a:t>
            </a:r>
            <a:r>
              <a:rPr dirty="0" smtClean="0" sz="950" spc="40" b="1">
                <a:latin typeface="Calibri"/>
                <a:cs typeface="Calibri"/>
              </a:rPr>
              <a:t> </a:t>
            </a:r>
            <a:r>
              <a:rPr dirty="0" smtClean="0" sz="950" spc="0" b="1">
                <a:latin typeface="Calibri"/>
                <a:cs typeface="Calibri"/>
              </a:rPr>
              <a:t>C</a:t>
            </a:r>
            <a:r>
              <a:rPr dirty="0" smtClean="0" sz="950" spc="-25" b="1">
                <a:latin typeface="Calibri"/>
                <a:cs typeface="Calibri"/>
              </a:rPr>
              <a:t>T</a:t>
            </a:r>
            <a:r>
              <a:rPr dirty="0" smtClean="0" sz="950" spc="0" b="1">
                <a:latin typeface="Calibri"/>
                <a:cs typeface="Calibri"/>
              </a:rPr>
              <a:t>P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5458714" y="2441829"/>
            <a:ext cx="612520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2083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9" b="1">
                <a:latin typeface="Calibri"/>
                <a:cs typeface="Calibri"/>
              </a:rPr>
              <a:t>P</a:t>
            </a:r>
            <a:r>
              <a:rPr dirty="0" smtClean="0" sz="950" spc="14" b="1">
                <a:latin typeface="Calibri"/>
                <a:cs typeface="Calibri"/>
              </a:rPr>
              <a:t>r</a:t>
            </a:r>
            <a:r>
              <a:rPr dirty="0" smtClean="0" sz="950" spc="-14" b="1">
                <a:latin typeface="Calibri"/>
                <a:cs typeface="Calibri"/>
              </a:rPr>
              <a:t>o</a:t>
            </a:r>
            <a:r>
              <a:rPr dirty="0" smtClean="0" sz="950" spc="-4" b="1">
                <a:latin typeface="Calibri"/>
                <a:cs typeface="Calibri"/>
              </a:rPr>
              <a:t>d</a:t>
            </a:r>
            <a:r>
              <a:rPr dirty="0" smtClean="0" sz="950" spc="-9" b="1">
                <a:latin typeface="Calibri"/>
                <a:cs typeface="Calibri"/>
              </a:rPr>
              <a:t>u</a:t>
            </a:r>
            <a:r>
              <a:rPr dirty="0" smtClean="0" sz="950" spc="0" b="1">
                <a:latin typeface="Calibri"/>
                <a:cs typeface="Calibri"/>
              </a:rPr>
              <a:t>k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6071235" y="2441829"/>
            <a:ext cx="658367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5969">
              <a:lnSpc>
                <a:spcPct val="101725"/>
              </a:lnSpc>
              <a:spcBef>
                <a:spcPts val="105"/>
              </a:spcBef>
            </a:pPr>
            <a:r>
              <a:rPr dirty="0" smtClean="0" sz="950" spc="0" b="1">
                <a:latin typeface="Calibri"/>
                <a:cs typeface="Calibri"/>
              </a:rPr>
              <a:t>L</a:t>
            </a:r>
            <a:r>
              <a:rPr dirty="0" smtClean="0" sz="950" spc="-4" b="1">
                <a:latin typeface="Calibri"/>
                <a:cs typeface="Calibri"/>
              </a:rPr>
              <a:t>o</a:t>
            </a:r>
            <a:r>
              <a:rPr dirty="0" smtClean="0" sz="950" spc="-9" b="1">
                <a:latin typeface="Calibri"/>
                <a:cs typeface="Calibri"/>
              </a:rPr>
              <a:t>k</a:t>
            </a:r>
            <a:r>
              <a:rPr dirty="0" smtClean="0" sz="950" spc="-19" b="1">
                <a:latin typeface="Calibri"/>
                <a:cs typeface="Calibri"/>
              </a:rPr>
              <a:t>a</a:t>
            </a:r>
            <a:r>
              <a:rPr dirty="0" smtClean="0" sz="950" spc="19" b="1">
                <a:latin typeface="Calibri"/>
                <a:cs typeface="Calibri"/>
              </a:rPr>
              <a:t>s</a:t>
            </a:r>
            <a:r>
              <a:rPr dirty="0" smtClean="0" sz="950" spc="0" b="1">
                <a:latin typeface="Calibri"/>
                <a:cs typeface="Calibri"/>
              </a:rPr>
              <a:t>i</a:t>
            </a:r>
            <a:r>
              <a:rPr dirty="0" smtClean="0" sz="950" spc="83" b="1">
                <a:latin typeface="Calibri"/>
                <a:cs typeface="Calibri"/>
              </a:rPr>
              <a:t> </a:t>
            </a:r>
            <a:r>
              <a:rPr dirty="0" smtClean="0" sz="950" spc="-4" b="1">
                <a:latin typeface="Calibri"/>
                <a:cs typeface="Calibri"/>
              </a:rPr>
              <a:t>C</a:t>
            </a:r>
            <a:r>
              <a:rPr dirty="0" smtClean="0" sz="950" spc="-19" b="1">
                <a:latin typeface="Calibri"/>
                <a:cs typeface="Calibri"/>
              </a:rPr>
              <a:t>T</a:t>
            </a:r>
            <a:r>
              <a:rPr dirty="0" smtClean="0" sz="950" spc="0" b="1">
                <a:latin typeface="Calibri"/>
                <a:cs typeface="Calibri"/>
              </a:rPr>
              <a:t>P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6729602" y="2441829"/>
            <a:ext cx="1112647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69824" marR="378319" algn="ctr">
              <a:lnSpc>
                <a:spcPct val="101725"/>
              </a:lnSpc>
              <a:spcBef>
                <a:spcPts val="105"/>
              </a:spcBef>
            </a:pPr>
            <a:r>
              <a:rPr dirty="0" smtClean="0" sz="950" b="1">
                <a:latin typeface="Calibri"/>
                <a:cs typeface="Calibri"/>
              </a:rPr>
              <a:t>L</a:t>
            </a:r>
            <a:r>
              <a:rPr dirty="0" smtClean="0" sz="950" spc="-14" b="1">
                <a:latin typeface="Calibri"/>
                <a:cs typeface="Calibri"/>
              </a:rPr>
              <a:t>o</a:t>
            </a:r>
            <a:r>
              <a:rPr dirty="0" smtClean="0" sz="950" spc="-4" b="1">
                <a:latin typeface="Calibri"/>
                <a:cs typeface="Calibri"/>
              </a:rPr>
              <a:t>k</a:t>
            </a:r>
            <a:r>
              <a:rPr dirty="0" smtClean="0" sz="950" spc="-19" b="1">
                <a:latin typeface="Calibri"/>
                <a:cs typeface="Calibri"/>
              </a:rPr>
              <a:t>a</a:t>
            </a:r>
            <a:r>
              <a:rPr dirty="0" smtClean="0" sz="950" spc="19" b="1">
                <a:latin typeface="Calibri"/>
                <a:cs typeface="Calibri"/>
              </a:rPr>
              <a:t>s</a:t>
            </a:r>
            <a:r>
              <a:rPr dirty="0" smtClean="0" sz="950" spc="0" b="1">
                <a:latin typeface="Calibri"/>
                <a:cs typeface="Calibri"/>
              </a:rPr>
              <a:t>i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7842250" y="2441829"/>
            <a:ext cx="1139189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2287">
              <a:lnSpc>
                <a:spcPct val="101725"/>
              </a:lnSpc>
              <a:spcBef>
                <a:spcPts val="105"/>
              </a:spcBef>
            </a:pPr>
            <a:r>
              <a:rPr dirty="0" smtClean="0" sz="950" b="1">
                <a:latin typeface="Calibri"/>
                <a:cs typeface="Calibri"/>
              </a:rPr>
              <a:t>P</a:t>
            </a:r>
            <a:r>
              <a:rPr dirty="0" smtClean="0" sz="950" spc="9" b="1">
                <a:latin typeface="Calibri"/>
                <a:cs typeface="Calibri"/>
              </a:rPr>
              <a:t>r</a:t>
            </a:r>
            <a:r>
              <a:rPr dirty="0" smtClean="0" sz="950" spc="-4" b="1">
                <a:latin typeface="Calibri"/>
                <a:cs typeface="Calibri"/>
              </a:rPr>
              <a:t>o</a:t>
            </a:r>
            <a:r>
              <a:rPr dirty="0" smtClean="0" sz="950" spc="-9" b="1">
                <a:latin typeface="Calibri"/>
                <a:cs typeface="Calibri"/>
              </a:rPr>
              <a:t>p</a:t>
            </a:r>
            <a:r>
              <a:rPr dirty="0" smtClean="0" sz="950" spc="14" b="1">
                <a:latin typeface="Calibri"/>
                <a:cs typeface="Calibri"/>
              </a:rPr>
              <a:t>i</a:t>
            </a:r>
            <a:r>
              <a:rPr dirty="0" smtClean="0" sz="950" spc="-4" b="1">
                <a:latin typeface="Calibri"/>
                <a:cs typeface="Calibri"/>
              </a:rPr>
              <a:t>n</a:t>
            </a:r>
            <a:r>
              <a:rPr dirty="0" smtClean="0" sz="950" spc="19" b="1">
                <a:latin typeface="Calibri"/>
                <a:cs typeface="Calibri"/>
              </a:rPr>
              <a:t>s</a:t>
            </a:r>
            <a:r>
              <a:rPr dirty="0" smtClean="0" sz="950" spc="0" b="1">
                <a:latin typeface="Calibri"/>
                <a:cs typeface="Calibri"/>
              </a:rPr>
              <a:t>i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1146428" y="2605658"/>
            <a:ext cx="223393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15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31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1369822" y="2605658"/>
            <a:ext cx="1942337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5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4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T</a:t>
            </a:r>
            <a:r>
              <a:rPr dirty="0" smtClean="0" sz="950" spc="3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0">
                <a:latin typeface="Calibri"/>
                <a:cs typeface="Calibri"/>
              </a:rPr>
              <a:t>L</a:t>
            </a:r>
            <a:r>
              <a:rPr dirty="0" smtClean="0" sz="950" spc="-14">
                <a:latin typeface="Calibri"/>
                <a:cs typeface="Calibri"/>
              </a:rPr>
              <a:t>NU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3312159" y="2605658"/>
            <a:ext cx="2146554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14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K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3</a:t>
            </a:r>
            <a:r>
              <a:rPr dirty="0" smtClean="0" sz="950" spc="63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-14">
                <a:latin typeface="Calibri"/>
                <a:cs typeface="Calibri"/>
              </a:rPr>
              <a:t>U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4">
                <a:latin typeface="Calibri"/>
                <a:cs typeface="Calibri"/>
              </a:rPr>
              <a:t>G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143">
                <a:latin typeface="Calibri"/>
                <a:cs typeface="Calibri"/>
              </a:rPr>
              <a:t> </a:t>
            </a:r>
            <a:r>
              <a:rPr dirty="0" smtClean="0" sz="950" spc="4">
                <a:latin typeface="Calibri"/>
                <a:cs typeface="Calibri"/>
              </a:rPr>
              <a:t>G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5458714" y="2605658"/>
            <a:ext cx="612520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30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0">
                <a:latin typeface="Calibri"/>
                <a:cs typeface="Calibri"/>
              </a:rPr>
              <a:t>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6071235" y="2605658"/>
            <a:ext cx="658367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18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6729602" y="2605658"/>
            <a:ext cx="1112647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58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u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51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G</a:t>
            </a:r>
            <a:r>
              <a:rPr dirty="0" smtClean="0" sz="950" spc="-20">
                <a:latin typeface="Calibri"/>
                <a:cs typeface="Calibri"/>
              </a:rPr>
              <a:t>e</a:t>
            </a:r>
            <a:r>
              <a:rPr dirty="0" smtClean="0" sz="950" spc="15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ong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7842250" y="2605658"/>
            <a:ext cx="1139189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02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u</a:t>
            </a:r>
            <a:r>
              <a:rPr dirty="0" smtClean="0" sz="950" spc="-4">
                <a:latin typeface="Calibri"/>
                <a:cs typeface="Calibri"/>
              </a:rPr>
              <a:t>m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29">
                <a:latin typeface="Calibri"/>
                <a:cs typeface="Calibri"/>
              </a:rPr>
              <a:t>e</a:t>
            </a:r>
            <a:r>
              <a:rPr dirty="0" smtClean="0" sz="950" spc="25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96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-19">
                <a:latin typeface="Calibri"/>
                <a:cs typeface="Calibri"/>
              </a:rPr>
              <a:t>el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1146428" y="2769806"/>
            <a:ext cx="223393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16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32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369822" y="2769806"/>
            <a:ext cx="1942337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6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-19">
                <a:latin typeface="Calibri"/>
                <a:cs typeface="Calibri"/>
              </a:rPr>
              <a:t>E</a:t>
            </a:r>
            <a:r>
              <a:rPr dirty="0" smtClean="0" sz="950" spc="19">
                <a:latin typeface="Calibri"/>
                <a:cs typeface="Calibri"/>
              </a:rPr>
              <a:t>D</a:t>
            </a:r>
            <a:r>
              <a:rPr dirty="0" smtClean="0" sz="950" spc="-4">
                <a:latin typeface="Calibri"/>
                <a:cs typeface="Calibri"/>
              </a:rPr>
              <a:t>C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99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150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AU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3312159" y="2769806"/>
            <a:ext cx="2146554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39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4">
                <a:latin typeface="Calibri"/>
                <a:cs typeface="Calibri"/>
              </a:rPr>
              <a:t>FS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59">
                <a:latin typeface="Calibri"/>
                <a:cs typeface="Calibri"/>
              </a:rPr>
              <a:t> </a:t>
            </a: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0">
                <a:latin typeface="Calibri"/>
                <a:cs typeface="Calibri"/>
              </a:rPr>
              <a:t>L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150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20">
                <a:latin typeface="Calibri"/>
                <a:cs typeface="Calibri"/>
              </a:rPr>
              <a:t> </a:t>
            </a:r>
            <a:r>
              <a:rPr dirty="0" smtClean="0" sz="950" spc="-15">
                <a:latin typeface="Calibri"/>
                <a:cs typeface="Calibri"/>
              </a:rPr>
              <a:t>B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0">
                <a:latin typeface="Calibri"/>
                <a:cs typeface="Calibri"/>
              </a:rPr>
              <a:t>N</a:t>
            </a:r>
            <a:r>
              <a:rPr dirty="0" smtClean="0" sz="950" spc="-5">
                <a:latin typeface="Calibri"/>
                <a:cs typeface="Calibri"/>
              </a:rPr>
              <a:t>G</a:t>
            </a:r>
            <a:r>
              <a:rPr dirty="0" smtClean="0" sz="950" spc="15">
                <a:latin typeface="Calibri"/>
                <a:cs typeface="Calibri"/>
              </a:rPr>
              <a:t>SA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5458714" y="2769806"/>
            <a:ext cx="612520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43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0">
                <a:latin typeface="Calibri"/>
                <a:cs typeface="Calibri"/>
              </a:rPr>
              <a:t>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6071235" y="2769806"/>
            <a:ext cx="658367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30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14">
                <a:latin typeface="Calibri"/>
                <a:cs typeface="Calibri"/>
              </a:rPr>
              <a:t>ff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6729602" y="2769806"/>
            <a:ext cx="1112647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83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-19">
                <a:latin typeface="Calibri"/>
                <a:cs typeface="Calibri"/>
              </a:rPr>
              <a:t>e</a:t>
            </a:r>
            <a:r>
              <a:rPr dirty="0" smtClean="0" sz="950" spc="-25">
                <a:latin typeface="Calibri"/>
                <a:cs typeface="Calibri"/>
              </a:rPr>
              <a:t>l</a:t>
            </a:r>
            <a:r>
              <a:rPr dirty="0" smtClean="0" sz="950" spc="0">
                <a:latin typeface="Calibri"/>
                <a:cs typeface="Calibri"/>
              </a:rPr>
              <a:t>uk</a:t>
            </a:r>
            <a:r>
              <a:rPr dirty="0" smtClean="0" sz="950" spc="77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L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-4">
                <a:latin typeface="Calibri"/>
                <a:cs typeface="Calibri"/>
              </a:rPr>
              <a:t>m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u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7842250" y="2769806"/>
            <a:ext cx="1139189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64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14">
                <a:latin typeface="Calibri"/>
                <a:cs typeface="Calibri"/>
              </a:rPr>
              <a:t>B</a:t>
            </a:r>
            <a:r>
              <a:rPr dirty="0" smtClean="0" sz="950" spc="-9">
                <a:latin typeface="Calibri"/>
                <a:cs typeface="Calibri"/>
              </a:rPr>
              <a:t>a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g</a:t>
            </a:r>
            <a:r>
              <a:rPr dirty="0" smtClean="0" sz="950" spc="14">
                <a:latin typeface="Calibri"/>
                <a:cs typeface="Calibri"/>
              </a:rPr>
              <a:t>k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74">
                <a:latin typeface="Calibri"/>
                <a:cs typeface="Calibri"/>
              </a:rPr>
              <a:t> </a:t>
            </a:r>
            <a:r>
              <a:rPr dirty="0" smtClean="0" sz="950" spc="-19">
                <a:latin typeface="Calibri"/>
                <a:cs typeface="Calibri"/>
              </a:rPr>
              <a:t>Bel</a:t>
            </a:r>
            <a:r>
              <a:rPr dirty="0" smtClean="0" sz="950" spc="-14">
                <a:latin typeface="Calibri"/>
                <a:cs typeface="Calibri"/>
              </a:rPr>
              <a:t>i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u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146428" y="2933636"/>
            <a:ext cx="223393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16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33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1369822" y="2933636"/>
            <a:ext cx="1942337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68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AL</a:t>
            </a:r>
            <a:r>
              <a:rPr dirty="0" smtClean="0" sz="950" spc="70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0">
                <a:latin typeface="Calibri"/>
                <a:cs typeface="Calibri"/>
              </a:rPr>
              <a:t>&amp;P</a:t>
            </a:r>
            <a:r>
              <a:rPr dirty="0" smtClean="0" sz="950" spc="53">
                <a:latin typeface="Calibri"/>
                <a:cs typeface="Calibri"/>
              </a:rPr>
              <a:t> </a:t>
            </a:r>
            <a:r>
              <a:rPr dirty="0" smtClean="0" sz="950" spc="64">
                <a:latin typeface="Calibri"/>
                <a:cs typeface="Calibri"/>
              </a:rPr>
              <a:t>I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9">
                <a:latin typeface="Calibri"/>
                <a:cs typeface="Calibri"/>
              </a:rPr>
              <a:t>D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33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3312159" y="2933636"/>
            <a:ext cx="2146554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01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154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AH</a:t>
            </a:r>
            <a:r>
              <a:rPr dirty="0" smtClean="0" sz="950" spc="48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72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5458714" y="2933636"/>
            <a:ext cx="612520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43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0">
                <a:latin typeface="Calibri"/>
                <a:cs typeface="Calibri"/>
              </a:rPr>
              <a:t>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6071235" y="2933636"/>
            <a:ext cx="658367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31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6729602" y="2933636"/>
            <a:ext cx="1112647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9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4">
                <a:latin typeface="Calibri"/>
                <a:cs typeface="Calibri"/>
              </a:rPr>
              <a:t>u</a:t>
            </a:r>
            <a:r>
              <a:rPr dirty="0" smtClean="0" sz="950" spc="-25">
                <a:latin typeface="Calibri"/>
                <a:cs typeface="Calibri"/>
              </a:rPr>
              <a:t>l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u</a:t>
            </a:r>
            <a:r>
              <a:rPr dirty="0" smtClean="0" sz="950" spc="59">
                <a:latin typeface="Calibri"/>
                <a:cs typeface="Calibri"/>
              </a:rPr>
              <a:t> </a:t>
            </a: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-14">
                <a:latin typeface="Calibri"/>
                <a:cs typeface="Calibri"/>
              </a:rPr>
              <a:t>i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7842250" y="2933636"/>
            <a:ext cx="1139189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7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K</a:t>
            </a:r>
            <a:r>
              <a:rPr dirty="0" smtClean="0" sz="950" spc="-9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lim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125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-4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ur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46428" y="3097910"/>
            <a:ext cx="223393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167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5">
                <a:latin typeface="Calibri"/>
                <a:cs typeface="Calibri"/>
              </a:rPr>
              <a:t>34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369822" y="3097910"/>
            <a:ext cx="1942337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68">
              <a:lnSpc>
                <a:spcPct val="101725"/>
              </a:lnSpc>
              <a:spcBef>
                <a:spcPts val="105"/>
              </a:spcBef>
            </a:pPr>
            <a:r>
              <a:rPr dirty="0" smtClean="0" sz="950" spc="0">
                <a:latin typeface="Calibri"/>
                <a:cs typeface="Calibri"/>
              </a:rPr>
              <a:t>J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B</a:t>
            </a:r>
            <a:r>
              <a:rPr dirty="0" smtClean="0" sz="950" spc="18">
                <a:latin typeface="Calibri"/>
                <a:cs typeface="Calibri"/>
              </a:rPr>
              <a:t> </a:t>
            </a: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41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9">
                <a:latin typeface="Calibri"/>
                <a:cs typeface="Calibri"/>
              </a:rPr>
              <a:t>‐</a:t>
            </a: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14">
                <a:latin typeface="Calibri"/>
                <a:cs typeface="Calibri"/>
              </a:rPr>
              <a:t>O</a:t>
            </a:r>
            <a:r>
              <a:rPr dirty="0" smtClean="0" sz="950" spc="-4">
                <a:latin typeface="Calibri"/>
                <a:cs typeface="Calibri"/>
              </a:rPr>
              <a:t>C</a:t>
            </a:r>
            <a:r>
              <a:rPr dirty="0" smtClean="0" sz="950" spc="4">
                <a:latin typeface="Calibri"/>
                <a:cs typeface="Calibri"/>
              </a:rPr>
              <a:t>H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12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312159" y="3097910"/>
            <a:ext cx="2146554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26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4">
                <a:latin typeface="Calibri"/>
                <a:cs typeface="Calibri"/>
              </a:rPr>
              <a:t>FS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59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C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150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NT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38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AS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5458714" y="3097910"/>
            <a:ext cx="612520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55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0">
                <a:latin typeface="Calibri"/>
                <a:cs typeface="Calibri"/>
              </a:rPr>
              <a:t>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6071235" y="3097910"/>
            <a:ext cx="658367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43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9">
                <a:latin typeface="Calibri"/>
                <a:cs typeface="Calibri"/>
              </a:rPr>
              <a:t>ff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6729602" y="3097910"/>
            <a:ext cx="1112647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95">
              <a:lnSpc>
                <a:spcPct val="101725"/>
              </a:lnSpc>
              <a:spcBef>
                <a:spcPts val="105"/>
              </a:spcBef>
            </a:pPr>
            <a:r>
              <a:rPr dirty="0" smtClean="0" sz="950" spc="0">
                <a:latin typeface="Calibri"/>
                <a:cs typeface="Calibri"/>
              </a:rPr>
              <a:t>L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ut</a:t>
            </a:r>
            <a:r>
              <a:rPr dirty="0" smtClean="0" sz="950" spc="30">
                <a:latin typeface="Calibri"/>
                <a:cs typeface="Calibri"/>
              </a:rPr>
              <a:t> </a:t>
            </a:r>
            <a:r>
              <a:rPr dirty="0" smtClean="0" sz="950" spc="-5">
                <a:latin typeface="Calibri"/>
                <a:cs typeface="Calibri"/>
              </a:rPr>
              <a:t>J</a:t>
            </a:r>
            <a:r>
              <a:rPr dirty="0" smtClean="0" sz="950" spc="-10">
                <a:latin typeface="Calibri"/>
                <a:cs typeface="Calibri"/>
              </a:rPr>
              <a:t>a</a:t>
            </a:r>
            <a:r>
              <a:rPr dirty="0" smtClean="0" sz="950" spc="20">
                <a:latin typeface="Calibri"/>
                <a:cs typeface="Calibri"/>
              </a:rPr>
              <a:t>w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842250" y="3097910"/>
            <a:ext cx="1139189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77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4">
                <a:latin typeface="Calibri"/>
                <a:cs typeface="Calibri"/>
              </a:rPr>
              <a:t>Ja</a:t>
            </a:r>
            <a:r>
              <a:rPr dirty="0" smtClean="0" sz="950" spc="19">
                <a:latin typeface="Calibri"/>
                <a:cs typeface="Calibri"/>
              </a:rPr>
              <a:t>w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41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-4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ur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146428" y="3261741"/>
            <a:ext cx="223393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15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35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369822" y="3261741"/>
            <a:ext cx="1942337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5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P</a:t>
            </a:r>
            <a:r>
              <a:rPr dirty="0" smtClean="0" sz="950" spc="52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ALA</a:t>
            </a:r>
            <a:r>
              <a:rPr dirty="0" smtClean="0" sz="950" spc="4">
                <a:latin typeface="Calibri"/>
                <a:cs typeface="Calibri"/>
              </a:rPr>
              <a:t>K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95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81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T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3312159" y="3261741"/>
            <a:ext cx="2146554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26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4">
                <a:latin typeface="Calibri"/>
                <a:cs typeface="Calibri"/>
              </a:rPr>
              <a:t>FS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59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LA</a:t>
            </a:r>
            <a:r>
              <a:rPr dirty="0" smtClean="0" sz="950" spc="19">
                <a:latin typeface="Calibri"/>
                <a:cs typeface="Calibri"/>
              </a:rPr>
              <a:t>D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150">
                <a:latin typeface="Calibri"/>
                <a:cs typeface="Calibri"/>
              </a:rPr>
              <a:t> </a:t>
            </a:r>
            <a:r>
              <a:rPr dirty="0" smtClean="0" sz="950" spc="-20">
                <a:latin typeface="Calibri"/>
                <a:cs typeface="Calibri"/>
              </a:rPr>
              <a:t>N</a:t>
            </a:r>
            <a:r>
              <a:rPr dirty="0" smtClean="0" sz="950" spc="20">
                <a:latin typeface="Calibri"/>
                <a:cs typeface="Calibri"/>
              </a:rPr>
              <a:t>D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5458714" y="3261741"/>
            <a:ext cx="612520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76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9">
                <a:latin typeface="Calibri"/>
                <a:cs typeface="Calibri"/>
              </a:rPr>
              <a:t>il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071235" y="3261741"/>
            <a:ext cx="658367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0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9">
                <a:latin typeface="Calibri"/>
                <a:cs typeface="Calibri"/>
              </a:rPr>
              <a:t>f</a:t>
            </a:r>
            <a:r>
              <a:rPr dirty="0" smtClean="0" sz="950" spc="9">
                <a:latin typeface="Calibri"/>
                <a:cs typeface="Calibri"/>
              </a:rPr>
              <a:t>f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729602" y="3261741"/>
            <a:ext cx="1112647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5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-19">
                <a:latin typeface="Calibri"/>
                <a:cs typeface="Calibri"/>
              </a:rPr>
              <a:t>el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t</a:t>
            </a:r>
            <a:r>
              <a:rPr dirty="0" smtClean="0" sz="950" spc="26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l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4">
                <a:latin typeface="Calibri"/>
                <a:cs typeface="Calibri"/>
              </a:rPr>
              <a:t>k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842250" y="3261741"/>
            <a:ext cx="1139189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7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u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146428" y="3425888"/>
            <a:ext cx="223393" cy="1642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15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36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369822" y="3425888"/>
            <a:ext cx="1942337" cy="1642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5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AC</a:t>
            </a:r>
            <a:r>
              <a:rPr dirty="0" smtClean="0" sz="950" spc="30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P</a:t>
            </a:r>
            <a:r>
              <a:rPr dirty="0" smtClean="0" sz="950" spc="-19">
                <a:latin typeface="Calibri"/>
                <a:cs typeface="Calibri"/>
              </a:rPr>
              <a:t>E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41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9">
                <a:latin typeface="Calibri"/>
                <a:cs typeface="Calibri"/>
              </a:rPr>
              <a:t>‐</a:t>
            </a:r>
            <a:r>
              <a:rPr dirty="0" smtClean="0" sz="950" spc="14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AN</a:t>
            </a:r>
            <a:r>
              <a:rPr dirty="0" smtClean="0" sz="950" spc="68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9">
                <a:latin typeface="Calibri"/>
                <a:cs typeface="Calibri"/>
              </a:rPr>
              <a:t>UNA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312159" y="3425888"/>
            <a:ext cx="2146554" cy="1642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39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4">
                <a:latin typeface="Calibri"/>
                <a:cs typeface="Calibri"/>
              </a:rPr>
              <a:t>F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59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J</a:t>
            </a:r>
            <a:r>
              <a:rPr dirty="0" smtClean="0" sz="950" spc="-20">
                <a:latin typeface="Calibri"/>
                <a:cs typeface="Calibri"/>
              </a:rPr>
              <a:t>E</a:t>
            </a:r>
            <a:r>
              <a:rPr dirty="0" smtClean="0" sz="950" spc="15">
                <a:latin typeface="Calibri"/>
                <a:cs typeface="Calibri"/>
              </a:rPr>
              <a:t>S</a:t>
            </a:r>
            <a:r>
              <a:rPr dirty="0" smtClean="0" sz="950" spc="15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L</a:t>
            </a:r>
            <a:r>
              <a:rPr dirty="0" smtClean="0" sz="950" spc="-10">
                <a:latin typeface="Calibri"/>
                <a:cs typeface="Calibri"/>
              </a:rPr>
              <a:t>Y</a:t>
            </a:r>
            <a:r>
              <a:rPr dirty="0" smtClean="0" sz="950" spc="0"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458714" y="3425888"/>
            <a:ext cx="612520" cy="1642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68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0">
                <a:latin typeface="Calibri"/>
                <a:cs typeface="Calibri"/>
              </a:rPr>
              <a:t>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071235" y="3425888"/>
            <a:ext cx="658367" cy="1642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9">
                <a:latin typeface="Calibri"/>
                <a:cs typeface="Calibri"/>
              </a:rPr>
              <a:t>f</a:t>
            </a:r>
            <a:r>
              <a:rPr dirty="0" smtClean="0" sz="950" spc="9">
                <a:latin typeface="Calibri"/>
                <a:cs typeface="Calibri"/>
              </a:rPr>
              <a:t>f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729602" y="3425888"/>
            <a:ext cx="1112647" cy="1642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620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-9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4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na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842250" y="3425888"/>
            <a:ext cx="1139189" cy="1642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526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K</a:t>
            </a:r>
            <a:r>
              <a:rPr dirty="0" smtClean="0" sz="950" spc="-29">
                <a:latin typeface="Calibri"/>
                <a:cs typeface="Calibri"/>
              </a:rPr>
              <a:t>e</a:t>
            </a: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.</a:t>
            </a:r>
            <a:r>
              <a:rPr dirty="0" smtClean="0" sz="950" spc="61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Ri</a:t>
            </a:r>
            <a:r>
              <a:rPr dirty="0" smtClean="0" sz="950" spc="-9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u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146428" y="3590099"/>
            <a:ext cx="223393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155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5">
                <a:latin typeface="Calibri"/>
                <a:cs typeface="Calibri"/>
              </a:rPr>
              <a:t>37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369822" y="3590099"/>
            <a:ext cx="1942337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55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AR</a:t>
            </a:r>
            <a:r>
              <a:rPr dirty="0" smtClean="0" sz="950" spc="33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ENER</a:t>
            </a:r>
            <a:r>
              <a:rPr dirty="0" smtClean="0" sz="950" spc="-4">
                <a:latin typeface="Calibri"/>
                <a:cs typeface="Calibri"/>
              </a:rPr>
              <a:t>G</a:t>
            </a:r>
            <a:r>
              <a:rPr dirty="0" smtClean="0" sz="950" spc="0">
                <a:latin typeface="Calibri"/>
                <a:cs typeface="Calibri"/>
              </a:rPr>
              <a:t>Y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312159" y="3590099"/>
            <a:ext cx="2146554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64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4">
                <a:latin typeface="Calibri"/>
                <a:cs typeface="Calibri"/>
              </a:rPr>
              <a:t>F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59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KA</a:t>
            </a:r>
            <a:r>
              <a:rPr dirty="0" smtClean="0" sz="950" spc="9">
                <a:latin typeface="Calibri"/>
                <a:cs typeface="Calibri"/>
              </a:rPr>
              <a:t>K</a:t>
            </a:r>
            <a:r>
              <a:rPr dirty="0" smtClean="0" sz="950" spc="0">
                <a:latin typeface="Calibri"/>
                <a:cs typeface="Calibri"/>
              </a:rPr>
              <a:t>AP</a:t>
            </a:r>
            <a:r>
              <a:rPr dirty="0" smtClean="0" sz="950" spc="77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9">
                <a:latin typeface="Calibri"/>
                <a:cs typeface="Calibri"/>
              </a:rPr>
              <a:t>TUNA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458714" y="3590099"/>
            <a:ext cx="612520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05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0">
                <a:latin typeface="Calibri"/>
                <a:cs typeface="Calibri"/>
              </a:rPr>
              <a:t>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071235" y="3590099"/>
            <a:ext cx="658367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93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9">
                <a:latin typeface="Calibri"/>
                <a:cs typeface="Calibri"/>
              </a:rPr>
              <a:t>f</a:t>
            </a:r>
            <a:r>
              <a:rPr dirty="0" smtClean="0" sz="950" spc="9">
                <a:latin typeface="Calibri"/>
                <a:cs typeface="Calibri"/>
              </a:rPr>
              <a:t>f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729602" y="3590099"/>
            <a:ext cx="1112647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45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9">
                <a:latin typeface="Calibri"/>
                <a:cs typeface="Calibri"/>
              </a:rPr>
              <a:t>Na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4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na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842250" y="3590099"/>
            <a:ext cx="1139189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64">
              <a:lnSpc>
                <a:spcPct val="101725"/>
              </a:lnSpc>
              <a:spcBef>
                <a:spcPts val="105"/>
              </a:spcBef>
            </a:pPr>
            <a:r>
              <a:rPr dirty="0" smtClean="0" sz="950" spc="9">
                <a:latin typeface="Calibri"/>
                <a:cs typeface="Calibri"/>
              </a:rPr>
              <a:t>K</a:t>
            </a:r>
            <a:r>
              <a:rPr dirty="0" smtClean="0" sz="950" spc="-29">
                <a:latin typeface="Calibri"/>
                <a:cs typeface="Calibri"/>
              </a:rPr>
              <a:t>e</a:t>
            </a: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.</a:t>
            </a:r>
            <a:r>
              <a:rPr dirty="0" smtClean="0" sz="950" spc="56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Ri</a:t>
            </a:r>
            <a:r>
              <a:rPr dirty="0" smtClean="0" sz="950" spc="-9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u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146428" y="3753993"/>
            <a:ext cx="223393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155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5">
                <a:latin typeface="Calibri"/>
                <a:cs typeface="Calibri"/>
              </a:rPr>
              <a:t>38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369822" y="3753993"/>
            <a:ext cx="1942337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55">
              <a:lnSpc>
                <a:spcPct val="101725"/>
              </a:lnSpc>
              <a:spcBef>
                <a:spcPts val="105"/>
              </a:spcBef>
            </a:pPr>
            <a:r>
              <a:rPr dirty="0" smtClean="0" sz="950" spc="9">
                <a:latin typeface="Calibri"/>
                <a:cs typeface="Calibri"/>
              </a:rPr>
              <a:t>H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S</a:t>
            </a:r>
            <a:r>
              <a:rPr dirty="0" smtClean="0" sz="950" spc="62">
                <a:latin typeface="Calibri"/>
                <a:cs typeface="Calibri"/>
              </a:rPr>
              <a:t> </a:t>
            </a:r>
            <a:r>
              <a:rPr dirty="0" smtClean="0" sz="950" spc="5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0">
                <a:latin typeface="Calibri"/>
                <a:cs typeface="Calibri"/>
              </a:rPr>
              <a:t>N</a:t>
            </a:r>
            <a:r>
              <a:rPr dirty="0" smtClean="0" sz="950" spc="5">
                <a:latin typeface="Calibri"/>
                <a:cs typeface="Calibri"/>
              </a:rPr>
              <a:t>GK</a:t>
            </a:r>
            <a:r>
              <a:rPr dirty="0" smtClean="0" sz="950" spc="0">
                <a:latin typeface="Calibri"/>
                <a:cs typeface="Calibri"/>
              </a:rPr>
              <a:t>AH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312159" y="3753993"/>
            <a:ext cx="2146554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14">
              <a:lnSpc>
                <a:spcPct val="101725"/>
              </a:lnSpc>
              <a:spcBef>
                <a:spcPts val="105"/>
              </a:spcBef>
            </a:pPr>
            <a:r>
              <a:rPr dirty="0" smtClean="0" sz="950" spc="4">
                <a:latin typeface="Calibri"/>
                <a:cs typeface="Calibri"/>
              </a:rPr>
              <a:t>LPG</a:t>
            </a:r>
            <a:r>
              <a:rPr dirty="0" smtClean="0" sz="950" spc="0">
                <a:latin typeface="Calibri"/>
                <a:cs typeface="Calibri"/>
              </a:rPr>
              <a:t>F</a:t>
            </a:r>
            <a:r>
              <a:rPr dirty="0" smtClean="0" sz="950" spc="57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NY</a:t>
            </a:r>
            <a:r>
              <a:rPr dirty="0" smtClean="0" sz="950" spc="0">
                <a:latin typeface="Calibri"/>
                <a:cs typeface="Calibri"/>
              </a:rPr>
              <a:t>AR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458714" y="3753993"/>
            <a:ext cx="612520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692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0">
                <a:latin typeface="Calibri"/>
                <a:cs typeface="Calibri"/>
              </a:rPr>
              <a:t>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071235" y="3753993"/>
            <a:ext cx="658367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680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729602" y="3753993"/>
            <a:ext cx="1112647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595">
              <a:lnSpc>
                <a:spcPct val="101725"/>
              </a:lnSpc>
              <a:spcBef>
                <a:spcPts val="105"/>
              </a:spcBef>
            </a:pPr>
            <a:r>
              <a:rPr dirty="0" smtClean="0" sz="950" spc="5">
                <a:latin typeface="Calibri"/>
                <a:cs typeface="Calibri"/>
              </a:rPr>
              <a:t>G</a:t>
            </a:r>
            <a:r>
              <a:rPr dirty="0" smtClean="0" sz="950" spc="15">
                <a:latin typeface="Calibri"/>
                <a:cs typeface="Calibri"/>
              </a:rPr>
              <a:t>r</a:t>
            </a:r>
            <a:r>
              <a:rPr dirty="0" smtClean="0" sz="950" spc="-20">
                <a:latin typeface="Calibri"/>
                <a:cs typeface="Calibri"/>
              </a:rPr>
              <a:t>e</a:t>
            </a:r>
            <a:r>
              <a:rPr dirty="0" smtClean="0" sz="950" spc="30">
                <a:latin typeface="Calibri"/>
                <a:cs typeface="Calibri"/>
              </a:rPr>
              <a:t>s</a:t>
            </a:r>
            <a:r>
              <a:rPr dirty="0" smtClean="0" sz="950" spc="-15">
                <a:latin typeface="Calibri"/>
                <a:cs typeface="Calibri"/>
              </a:rPr>
              <a:t>ik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842250" y="3753993"/>
            <a:ext cx="1139189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14">
              <a:lnSpc>
                <a:spcPct val="101725"/>
              </a:lnSpc>
              <a:spcBef>
                <a:spcPts val="105"/>
              </a:spcBef>
            </a:pPr>
            <a:r>
              <a:rPr dirty="0" smtClean="0" sz="950" spc="0">
                <a:latin typeface="Calibri"/>
                <a:cs typeface="Calibri"/>
              </a:rPr>
              <a:t>J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9">
                <a:latin typeface="Calibri"/>
                <a:cs typeface="Calibri"/>
              </a:rPr>
              <a:t>w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41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-4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ur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146428" y="3918140"/>
            <a:ext cx="223393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0" name="object 70"/>
          <p:cNvSpPr txBox="1"/>
          <p:nvPr/>
        </p:nvSpPr>
        <p:spPr>
          <a:xfrm>
            <a:off x="1369822" y="3918140"/>
            <a:ext cx="1942337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18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H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S</a:t>
            </a:r>
            <a:r>
              <a:rPr dirty="0" smtClean="0" sz="950" spc="62">
                <a:latin typeface="Calibri"/>
                <a:cs typeface="Calibri"/>
              </a:rPr>
              <a:t> </a:t>
            </a:r>
            <a:r>
              <a:rPr dirty="0" smtClean="0" sz="950" spc="5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0">
                <a:latin typeface="Calibri"/>
                <a:cs typeface="Calibri"/>
              </a:rPr>
              <a:t>N</a:t>
            </a:r>
            <a:r>
              <a:rPr dirty="0" smtClean="0" sz="950" spc="5">
                <a:latin typeface="Calibri"/>
                <a:cs typeface="Calibri"/>
              </a:rPr>
              <a:t>GK</a:t>
            </a:r>
            <a:r>
              <a:rPr dirty="0" smtClean="0" sz="950" spc="0">
                <a:latin typeface="Calibri"/>
                <a:cs typeface="Calibri"/>
              </a:rPr>
              <a:t>AH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312159" y="3918140"/>
            <a:ext cx="2146554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14">
              <a:lnSpc>
                <a:spcPct val="101725"/>
              </a:lnSpc>
              <a:spcBef>
                <a:spcPts val="110"/>
              </a:spcBef>
            </a:pPr>
            <a:r>
              <a:rPr dirty="0" smtClean="0" sz="950" spc="4">
                <a:latin typeface="Calibri"/>
                <a:cs typeface="Calibri"/>
              </a:rPr>
              <a:t>LPG</a:t>
            </a:r>
            <a:r>
              <a:rPr dirty="0" smtClean="0" sz="950" spc="0">
                <a:latin typeface="Calibri"/>
                <a:cs typeface="Calibri"/>
              </a:rPr>
              <a:t>F</a:t>
            </a:r>
            <a:r>
              <a:rPr dirty="0" smtClean="0" sz="950" spc="57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-9">
                <a:latin typeface="Calibri"/>
                <a:cs typeface="Calibri"/>
              </a:rPr>
              <a:t>Y</a:t>
            </a:r>
            <a:r>
              <a:rPr dirty="0" smtClean="0" sz="950" spc="0">
                <a:latin typeface="Calibri"/>
                <a:cs typeface="Calibri"/>
              </a:rPr>
              <a:t>AR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458714" y="3918140"/>
            <a:ext cx="612520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405">
              <a:lnSpc>
                <a:spcPct val="101725"/>
              </a:lnSpc>
              <a:spcBef>
                <a:spcPts val="110"/>
              </a:spcBef>
            </a:pPr>
            <a:r>
              <a:rPr dirty="0" smtClean="0" sz="950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071235" y="3918140"/>
            <a:ext cx="658367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81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729602" y="3918140"/>
            <a:ext cx="1112647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33">
              <a:lnSpc>
                <a:spcPct val="101725"/>
              </a:lnSpc>
              <a:spcBef>
                <a:spcPts val="110"/>
              </a:spcBef>
            </a:pPr>
            <a:r>
              <a:rPr dirty="0" smtClean="0" sz="950">
                <a:latin typeface="Calibri"/>
                <a:cs typeface="Calibri"/>
              </a:rPr>
              <a:t>G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-19">
                <a:latin typeface="Calibri"/>
                <a:cs typeface="Calibri"/>
              </a:rPr>
              <a:t>e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-14">
                <a:latin typeface="Calibri"/>
                <a:cs typeface="Calibri"/>
              </a:rPr>
              <a:t>i</a:t>
            </a:r>
            <a:r>
              <a:rPr dirty="0" smtClean="0" sz="950" spc="0">
                <a:latin typeface="Calibri"/>
                <a:cs typeface="Calibri"/>
              </a:rPr>
              <a:t>k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842250" y="3918140"/>
            <a:ext cx="1139189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52">
              <a:lnSpc>
                <a:spcPct val="101725"/>
              </a:lnSpc>
              <a:spcBef>
                <a:spcPts val="110"/>
              </a:spcBef>
            </a:pPr>
            <a:r>
              <a:rPr dirty="0" smtClean="0" sz="950" spc="0">
                <a:latin typeface="Calibri"/>
                <a:cs typeface="Calibri"/>
              </a:rPr>
              <a:t>J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9">
                <a:latin typeface="Calibri"/>
                <a:cs typeface="Calibri"/>
              </a:rPr>
              <a:t>w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41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-4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ur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146428" y="4081970"/>
            <a:ext cx="223393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15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39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369822" y="4081970"/>
            <a:ext cx="1942337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6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4">
                <a:latin typeface="Calibri"/>
                <a:cs typeface="Calibri"/>
              </a:rPr>
              <a:t>P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-9">
                <a:latin typeface="Calibri"/>
                <a:cs typeface="Calibri"/>
              </a:rPr>
              <a:t>C</a:t>
            </a:r>
            <a:r>
              <a:rPr dirty="0" smtClean="0" sz="950" spc="9">
                <a:latin typeface="Calibri"/>
                <a:cs typeface="Calibri"/>
              </a:rPr>
              <a:t>H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30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24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JA</a:t>
            </a:r>
            <a:r>
              <a:rPr dirty="0" smtClean="0" sz="950" spc="-14">
                <a:latin typeface="Calibri"/>
                <a:cs typeface="Calibri"/>
              </a:rPr>
              <a:t>B</a:t>
            </a:r>
            <a:r>
              <a:rPr dirty="0" smtClean="0" sz="950" spc="-14">
                <a:latin typeface="Calibri"/>
                <a:cs typeface="Calibri"/>
              </a:rPr>
              <a:t>U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312159" y="4081970"/>
            <a:ext cx="2146554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14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4">
                <a:latin typeface="Calibri"/>
                <a:cs typeface="Calibri"/>
              </a:rPr>
              <a:t>FS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59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F</a:t>
            </a:r>
            <a:r>
              <a:rPr dirty="0" smtClean="0" sz="950" spc="-19">
                <a:latin typeface="Calibri"/>
                <a:cs typeface="Calibri"/>
              </a:rPr>
              <a:t>E</a:t>
            </a:r>
            <a:r>
              <a:rPr dirty="0" smtClean="0" sz="950" spc="19">
                <a:latin typeface="Calibri"/>
                <a:cs typeface="Calibri"/>
              </a:rPr>
              <a:t>D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458714" y="4081970"/>
            <a:ext cx="612520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630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9">
                <a:latin typeface="Calibri"/>
                <a:cs typeface="Calibri"/>
              </a:rPr>
              <a:t>il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071235" y="4081970"/>
            <a:ext cx="658367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730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9">
                <a:latin typeface="Calibri"/>
                <a:cs typeface="Calibri"/>
              </a:rPr>
              <a:t>f</a:t>
            </a:r>
            <a:r>
              <a:rPr dirty="0" smtClean="0" sz="950" spc="9">
                <a:latin typeface="Calibri"/>
                <a:cs typeface="Calibri"/>
              </a:rPr>
              <a:t>f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729602" y="4081970"/>
            <a:ext cx="1112647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682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-19">
                <a:latin typeface="Calibri"/>
                <a:cs typeface="Calibri"/>
              </a:rPr>
              <a:t>el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t</a:t>
            </a:r>
            <a:r>
              <a:rPr dirty="0" smtClean="0" sz="950" spc="31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B</a:t>
            </a:r>
            <a:r>
              <a:rPr dirty="0" smtClean="0" sz="950" spc="-29">
                <a:latin typeface="Calibri"/>
                <a:cs typeface="Calibri"/>
              </a:rPr>
              <a:t>e</a:t>
            </a:r>
            <a:r>
              <a:rPr dirty="0" smtClean="0" sz="950" spc="25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h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l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842250" y="4081970"/>
            <a:ext cx="1139189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19">
              <a:lnSpc>
                <a:spcPct val="101725"/>
              </a:lnSpc>
              <a:spcBef>
                <a:spcPts val="110"/>
              </a:spcBef>
            </a:pPr>
            <a:r>
              <a:rPr dirty="0" smtClean="0" sz="950">
                <a:latin typeface="Calibri"/>
                <a:cs typeface="Calibri"/>
              </a:rPr>
              <a:t>J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4">
                <a:latin typeface="Calibri"/>
                <a:cs typeface="Calibri"/>
              </a:rPr>
              <a:t>b</a:t>
            </a:r>
            <a:r>
              <a:rPr dirty="0" smtClean="0" sz="950" spc="0">
                <a:latin typeface="Calibri"/>
                <a:cs typeface="Calibri"/>
              </a:rPr>
              <a:t>i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146428" y="4246245"/>
            <a:ext cx="223393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160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>
                <a:latin typeface="Calibri"/>
                <a:cs typeface="Calibri"/>
              </a:rPr>
              <a:t>40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369822" y="4246245"/>
            <a:ext cx="1942337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73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4">
                <a:latin typeface="Calibri"/>
                <a:cs typeface="Calibri"/>
              </a:rPr>
              <a:t>P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14">
                <a:latin typeface="Calibri"/>
                <a:cs typeface="Calibri"/>
              </a:rPr>
              <a:t>R</a:t>
            </a: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-9">
                <a:latin typeface="Calibri"/>
                <a:cs typeface="Calibri"/>
              </a:rPr>
              <a:t>C</a:t>
            </a:r>
            <a:r>
              <a:rPr dirty="0" smtClean="0" sz="950" spc="9">
                <a:latin typeface="Calibri"/>
                <a:cs typeface="Calibri"/>
              </a:rPr>
              <a:t>H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30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24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JA</a:t>
            </a:r>
            <a:r>
              <a:rPr dirty="0" smtClean="0" sz="950" spc="-14">
                <a:latin typeface="Calibri"/>
                <a:cs typeface="Calibri"/>
              </a:rPr>
              <a:t>B</a:t>
            </a:r>
            <a:r>
              <a:rPr dirty="0" smtClean="0" sz="950" spc="-14">
                <a:latin typeface="Calibri"/>
                <a:cs typeface="Calibri"/>
              </a:rPr>
              <a:t>U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312159" y="4246245"/>
            <a:ext cx="2146554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19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4">
                <a:latin typeface="Calibri"/>
                <a:cs typeface="Calibri"/>
              </a:rPr>
              <a:t>FS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59">
                <a:latin typeface="Calibri"/>
                <a:cs typeface="Calibri"/>
              </a:rPr>
              <a:t> </a:t>
            </a:r>
            <a:r>
              <a:rPr dirty="0" smtClean="0" sz="950" spc="5">
                <a:latin typeface="Calibri"/>
                <a:cs typeface="Calibri"/>
              </a:rPr>
              <a:t>P</a:t>
            </a:r>
            <a:r>
              <a:rPr dirty="0" smtClean="0" sz="950" spc="-15">
                <a:latin typeface="Calibri"/>
                <a:cs typeface="Calibri"/>
              </a:rPr>
              <a:t>E</a:t>
            </a:r>
            <a:r>
              <a:rPr dirty="0" smtClean="0" sz="950" spc="-10">
                <a:latin typeface="Calibri"/>
                <a:cs typeface="Calibri"/>
              </a:rPr>
              <a:t>T</a:t>
            </a:r>
            <a:r>
              <a:rPr dirty="0" smtClean="0" sz="950" spc="-20">
                <a:latin typeface="Calibri"/>
                <a:cs typeface="Calibri"/>
              </a:rPr>
              <a:t>R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10">
                <a:latin typeface="Calibri"/>
                <a:cs typeface="Calibri"/>
              </a:rPr>
              <a:t>S</a:t>
            </a:r>
            <a:r>
              <a:rPr dirty="0" smtClean="0" sz="950" spc="-10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458714" y="4246245"/>
            <a:ext cx="612520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10">
              <a:lnSpc>
                <a:spcPct val="101725"/>
              </a:lnSpc>
              <a:spcBef>
                <a:spcPts val="105"/>
              </a:spcBef>
            </a:pPr>
            <a:r>
              <a:rPr dirty="0" smtClean="0" sz="950">
                <a:latin typeface="Calibri"/>
                <a:cs typeface="Calibri"/>
              </a:rPr>
              <a:t>L</a:t>
            </a:r>
            <a:r>
              <a:rPr dirty="0" smtClean="0" sz="950" spc="14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071235" y="4246245"/>
            <a:ext cx="658367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48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9">
                <a:latin typeface="Calibri"/>
                <a:cs typeface="Calibri"/>
              </a:rPr>
              <a:t>f</a:t>
            </a:r>
            <a:r>
              <a:rPr dirty="0" smtClean="0" sz="950" spc="9">
                <a:latin typeface="Calibri"/>
                <a:cs typeface="Calibri"/>
              </a:rPr>
              <a:t>f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29602" y="4246245"/>
            <a:ext cx="1112647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00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-19">
                <a:latin typeface="Calibri"/>
                <a:cs typeface="Calibri"/>
              </a:rPr>
              <a:t>e</a:t>
            </a:r>
            <a:r>
              <a:rPr dirty="0" smtClean="0" sz="950" spc="-25">
                <a:latin typeface="Calibri"/>
                <a:cs typeface="Calibri"/>
              </a:rPr>
              <a:t>l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t</a:t>
            </a:r>
            <a:r>
              <a:rPr dirty="0" smtClean="0" sz="950" spc="31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B</a:t>
            </a:r>
            <a:r>
              <a:rPr dirty="0" smtClean="0" sz="950" spc="-29">
                <a:latin typeface="Calibri"/>
                <a:cs typeface="Calibri"/>
              </a:rPr>
              <a:t>e</a:t>
            </a:r>
            <a:r>
              <a:rPr dirty="0" smtClean="0" sz="950" spc="25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h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l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842250" y="4246245"/>
            <a:ext cx="1139189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19">
              <a:lnSpc>
                <a:spcPct val="101725"/>
              </a:lnSpc>
              <a:spcBef>
                <a:spcPts val="105"/>
              </a:spcBef>
            </a:pPr>
            <a:r>
              <a:rPr dirty="0" smtClean="0" sz="950">
                <a:latin typeface="Calibri"/>
                <a:cs typeface="Calibri"/>
              </a:rPr>
              <a:t>J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4">
                <a:latin typeface="Calibri"/>
                <a:cs typeface="Calibri"/>
              </a:rPr>
              <a:t>b</a:t>
            </a:r>
            <a:r>
              <a:rPr dirty="0" smtClean="0" sz="950" spc="0">
                <a:latin typeface="Calibri"/>
                <a:cs typeface="Calibri"/>
              </a:rPr>
              <a:t>i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46428" y="4410074"/>
            <a:ext cx="223393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160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41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369822" y="4410074"/>
            <a:ext cx="1942337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3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4">
                <a:latin typeface="Calibri"/>
                <a:cs typeface="Calibri"/>
              </a:rPr>
              <a:t>C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19">
                <a:latin typeface="Calibri"/>
                <a:cs typeface="Calibri"/>
              </a:rPr>
              <a:t>OO</a:t>
            </a:r>
            <a:r>
              <a:rPr dirty="0" smtClean="0" sz="950" spc="0">
                <a:latin typeface="Calibri"/>
                <a:cs typeface="Calibri"/>
              </a:rPr>
              <a:t>C</a:t>
            </a:r>
            <a:r>
              <a:rPr dirty="0" smtClean="0" sz="950" spc="71">
                <a:latin typeface="Calibri"/>
                <a:cs typeface="Calibri"/>
              </a:rPr>
              <a:t> </a:t>
            </a:r>
            <a:r>
              <a:rPr dirty="0" smtClean="0" sz="950" spc="15">
                <a:latin typeface="Calibri"/>
                <a:cs typeface="Calibri"/>
              </a:rPr>
              <a:t>S</a:t>
            </a:r>
            <a:r>
              <a:rPr dirty="0" smtClean="0" sz="950" spc="-15">
                <a:latin typeface="Calibri"/>
                <a:cs typeface="Calibri"/>
              </a:rPr>
              <a:t>E</a:t>
            </a:r>
            <a:r>
              <a:rPr dirty="0" smtClean="0" sz="950" spc="0">
                <a:latin typeface="Calibri"/>
                <a:cs typeface="Calibri"/>
              </a:rPr>
              <a:t>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312159" y="4410074"/>
            <a:ext cx="2146554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5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4">
                <a:latin typeface="Calibri"/>
                <a:cs typeface="Calibri"/>
              </a:rPr>
              <a:t>FS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59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CN</a:t>
            </a: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C</a:t>
            </a:r>
            <a:r>
              <a:rPr dirty="0" smtClean="0" sz="950" spc="71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114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458714" y="4410074"/>
            <a:ext cx="612520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60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0">
                <a:latin typeface="Calibri"/>
                <a:cs typeface="Calibri"/>
              </a:rPr>
              <a:t>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071235" y="4410074"/>
            <a:ext cx="658367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48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9">
                <a:latin typeface="Calibri"/>
                <a:cs typeface="Calibri"/>
              </a:rPr>
              <a:t>f</a:t>
            </a:r>
            <a:r>
              <a:rPr dirty="0" smtClean="0" sz="950" spc="9">
                <a:latin typeface="Calibri"/>
                <a:cs typeface="Calibri"/>
              </a:rPr>
              <a:t>f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4">
                <a:latin typeface="Calibri"/>
                <a:cs typeface="Calibri"/>
              </a:rPr>
              <a:t>re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729602" y="4410074"/>
            <a:ext cx="1112647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13">
              <a:lnSpc>
                <a:spcPct val="101725"/>
              </a:lnSpc>
              <a:spcBef>
                <a:spcPts val="110"/>
              </a:spcBef>
            </a:pPr>
            <a:r>
              <a:rPr dirty="0" smtClean="0" sz="950" spc="0">
                <a:latin typeface="Calibri"/>
                <a:cs typeface="Calibri"/>
              </a:rPr>
              <a:t>L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ut</a:t>
            </a:r>
            <a:r>
              <a:rPr dirty="0" smtClean="0" sz="950" spc="30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J</a:t>
            </a:r>
            <a:r>
              <a:rPr dirty="0" smtClean="0" sz="950" spc="-9">
                <a:latin typeface="Calibri"/>
                <a:cs typeface="Calibri"/>
              </a:rPr>
              <a:t>a</a:t>
            </a:r>
            <a:r>
              <a:rPr dirty="0" smtClean="0" sz="950" spc="19">
                <a:latin typeface="Calibri"/>
                <a:cs typeface="Calibri"/>
              </a:rPr>
              <a:t>w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842250" y="4410074"/>
            <a:ext cx="1139189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5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D</a:t>
            </a:r>
            <a:r>
              <a:rPr dirty="0" smtClean="0" sz="950" spc="4">
                <a:latin typeface="Calibri"/>
                <a:cs typeface="Calibri"/>
              </a:rPr>
              <a:t>K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101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J</a:t>
            </a:r>
            <a:r>
              <a:rPr dirty="0" smtClean="0" sz="950" spc="-10">
                <a:latin typeface="Calibri"/>
                <a:cs typeface="Calibri"/>
              </a:rPr>
              <a:t>a</a:t>
            </a:r>
            <a:r>
              <a:rPr dirty="0" smtClean="0" sz="950" spc="20">
                <a:latin typeface="Calibri"/>
                <a:cs typeface="Calibri"/>
              </a:rPr>
              <a:t>k</a:t>
            </a:r>
            <a:r>
              <a:rPr dirty="0" smtClean="0" sz="950" spc="-5">
                <a:latin typeface="Calibri"/>
                <a:cs typeface="Calibri"/>
              </a:rPr>
              <a:t>a</a:t>
            </a:r>
            <a:r>
              <a:rPr dirty="0" smtClean="0" sz="950" spc="15">
                <a:latin typeface="Calibri"/>
                <a:cs typeface="Calibri"/>
              </a:rPr>
              <a:t>r</a:t>
            </a:r>
            <a:r>
              <a:rPr dirty="0" smtClean="0" sz="950" spc="-20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46428" y="4574222"/>
            <a:ext cx="223393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173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42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69822" y="4574222"/>
            <a:ext cx="1942337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73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14">
                <a:latin typeface="Calibri"/>
                <a:cs typeface="Calibri"/>
              </a:rPr>
              <a:t>B</a:t>
            </a:r>
            <a:r>
              <a:rPr dirty="0" smtClean="0" sz="950" spc="0">
                <a:latin typeface="Calibri"/>
                <a:cs typeface="Calibri"/>
              </a:rPr>
              <a:t>P</a:t>
            </a:r>
            <a:r>
              <a:rPr dirty="0" smtClean="0" sz="950" spc="30">
                <a:latin typeface="Calibri"/>
                <a:cs typeface="Calibri"/>
              </a:rPr>
              <a:t> </a:t>
            </a:r>
            <a:r>
              <a:rPr dirty="0" smtClean="0" sz="950" spc="-19">
                <a:latin typeface="Calibri"/>
                <a:cs typeface="Calibri"/>
              </a:rPr>
              <a:t>B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AU</a:t>
            </a:r>
            <a:r>
              <a:rPr dirty="0" smtClean="0" sz="950" spc="64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L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D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312159" y="4574222"/>
            <a:ext cx="2146554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GG</a:t>
            </a:r>
            <a:r>
              <a:rPr dirty="0" smtClean="0" sz="950" spc="-4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H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458714" y="4574222"/>
            <a:ext cx="612520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86">
              <a:lnSpc>
                <a:spcPct val="101725"/>
              </a:lnSpc>
              <a:spcBef>
                <a:spcPts val="110"/>
              </a:spcBef>
            </a:pPr>
            <a:r>
              <a:rPr dirty="0" smtClean="0" sz="950">
                <a:latin typeface="Calibri"/>
                <a:cs typeface="Calibri"/>
              </a:rPr>
              <a:t>L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G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71235" y="4574222"/>
            <a:ext cx="658367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586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29602" y="4574222"/>
            <a:ext cx="1112647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88">
              <a:lnSpc>
                <a:spcPct val="101725"/>
              </a:lnSpc>
              <a:spcBef>
                <a:spcPts val="110"/>
              </a:spcBef>
            </a:pPr>
            <a:r>
              <a:rPr dirty="0" smtClean="0" sz="950" spc="0">
                <a:latin typeface="Calibri"/>
                <a:cs typeface="Calibri"/>
              </a:rPr>
              <a:t>Ja</a:t>
            </a:r>
            <a:r>
              <a:rPr dirty="0" smtClean="0" sz="950" spc="14">
                <a:latin typeface="Calibri"/>
                <a:cs typeface="Calibri"/>
              </a:rPr>
              <a:t>k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25">
                <a:latin typeface="Calibri"/>
                <a:cs typeface="Calibri"/>
              </a:rPr>
              <a:t>r</a:t>
            </a:r>
            <a:r>
              <a:rPr dirty="0" smtClean="0" sz="950" spc="-25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67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-29">
                <a:latin typeface="Calibri"/>
                <a:cs typeface="Calibri"/>
              </a:rPr>
              <a:t>e</a:t>
            </a:r>
            <a:r>
              <a:rPr dirty="0" smtClean="0" sz="950" spc="-14">
                <a:latin typeface="Calibri"/>
                <a:cs typeface="Calibri"/>
              </a:rPr>
              <a:t>l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25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42250" y="4574222"/>
            <a:ext cx="1139189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0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D</a:t>
            </a:r>
            <a:r>
              <a:rPr dirty="0" smtClean="0" sz="950" spc="4">
                <a:latin typeface="Calibri"/>
                <a:cs typeface="Calibri"/>
              </a:rPr>
              <a:t>K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101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J</a:t>
            </a:r>
            <a:r>
              <a:rPr dirty="0" smtClean="0" sz="950" spc="-10">
                <a:latin typeface="Calibri"/>
                <a:cs typeface="Calibri"/>
              </a:rPr>
              <a:t>a</a:t>
            </a:r>
            <a:r>
              <a:rPr dirty="0" smtClean="0" sz="950" spc="20">
                <a:latin typeface="Calibri"/>
                <a:cs typeface="Calibri"/>
              </a:rPr>
              <a:t>k</a:t>
            </a:r>
            <a:r>
              <a:rPr dirty="0" smtClean="0" sz="950" spc="-5">
                <a:latin typeface="Calibri"/>
                <a:cs typeface="Calibri"/>
              </a:rPr>
              <a:t>a</a:t>
            </a:r>
            <a:r>
              <a:rPr dirty="0" smtClean="0" sz="950" spc="15">
                <a:latin typeface="Calibri"/>
                <a:cs typeface="Calibri"/>
              </a:rPr>
              <a:t>r</a:t>
            </a:r>
            <a:r>
              <a:rPr dirty="0" smtClean="0" sz="950" spc="-20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46428" y="4738052"/>
            <a:ext cx="223393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5" name="object 35"/>
          <p:cNvSpPr txBox="1"/>
          <p:nvPr/>
        </p:nvSpPr>
        <p:spPr>
          <a:xfrm>
            <a:off x="1369822" y="4738052"/>
            <a:ext cx="1942337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3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14">
                <a:latin typeface="Calibri"/>
                <a:cs typeface="Calibri"/>
              </a:rPr>
              <a:t>B</a:t>
            </a:r>
            <a:r>
              <a:rPr dirty="0" smtClean="0" sz="950" spc="0">
                <a:latin typeface="Calibri"/>
                <a:cs typeface="Calibri"/>
              </a:rPr>
              <a:t>P</a:t>
            </a:r>
            <a:r>
              <a:rPr dirty="0" smtClean="0" sz="950" spc="30">
                <a:latin typeface="Calibri"/>
                <a:cs typeface="Calibri"/>
              </a:rPr>
              <a:t> </a:t>
            </a:r>
            <a:r>
              <a:rPr dirty="0" smtClean="0" sz="950" spc="-19">
                <a:latin typeface="Calibri"/>
                <a:cs typeface="Calibri"/>
              </a:rPr>
              <a:t>B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AU</a:t>
            </a:r>
            <a:r>
              <a:rPr dirty="0" smtClean="0" sz="950" spc="64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L</a:t>
            </a:r>
            <a:r>
              <a:rPr dirty="0" smtClean="0" sz="950" spc="-14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D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12159" y="4738052"/>
            <a:ext cx="2146554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GG</a:t>
            </a:r>
            <a:r>
              <a:rPr dirty="0" smtClean="0" sz="950" spc="-4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H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58714" y="4738052"/>
            <a:ext cx="612520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86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0">
                <a:latin typeface="Calibri"/>
                <a:cs typeface="Calibri"/>
              </a:rPr>
              <a:t>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071235" y="4738052"/>
            <a:ext cx="658367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73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29602" y="4738052"/>
            <a:ext cx="1112647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67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0">
                <a:latin typeface="Calibri"/>
                <a:cs typeface="Calibri"/>
              </a:rPr>
              <a:t>Ja</a:t>
            </a:r>
            <a:r>
              <a:rPr dirty="0" smtClean="0" sz="950" spc="14">
                <a:latin typeface="Calibri"/>
                <a:cs typeface="Calibri"/>
              </a:rPr>
              <a:t>k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25">
                <a:latin typeface="Calibri"/>
                <a:cs typeface="Calibri"/>
              </a:rPr>
              <a:t>r</a:t>
            </a:r>
            <a:r>
              <a:rPr dirty="0" smtClean="0" sz="950" spc="-25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72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-29">
                <a:latin typeface="Calibri"/>
                <a:cs typeface="Calibri"/>
              </a:rPr>
              <a:t>e</a:t>
            </a:r>
            <a:r>
              <a:rPr dirty="0" smtClean="0" sz="950" spc="-14">
                <a:latin typeface="Calibri"/>
                <a:cs typeface="Calibri"/>
              </a:rPr>
              <a:t>l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25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842250" y="4738052"/>
            <a:ext cx="1139189" cy="164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07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D</a:t>
            </a:r>
            <a:r>
              <a:rPr dirty="0" smtClean="0" sz="950" spc="4">
                <a:latin typeface="Calibri"/>
                <a:cs typeface="Calibri"/>
              </a:rPr>
              <a:t>K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101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J</a:t>
            </a:r>
            <a:r>
              <a:rPr dirty="0" smtClean="0" sz="950" spc="-10">
                <a:latin typeface="Calibri"/>
                <a:cs typeface="Calibri"/>
              </a:rPr>
              <a:t>a</a:t>
            </a:r>
            <a:r>
              <a:rPr dirty="0" smtClean="0" sz="950" spc="20">
                <a:latin typeface="Calibri"/>
                <a:cs typeface="Calibri"/>
              </a:rPr>
              <a:t>k</a:t>
            </a:r>
            <a:r>
              <a:rPr dirty="0" smtClean="0" sz="950" spc="-5">
                <a:latin typeface="Calibri"/>
                <a:cs typeface="Calibri"/>
              </a:rPr>
              <a:t>a</a:t>
            </a:r>
            <a:r>
              <a:rPr dirty="0" smtClean="0" sz="950" spc="15">
                <a:latin typeface="Calibri"/>
                <a:cs typeface="Calibri"/>
              </a:rPr>
              <a:t>r</a:t>
            </a:r>
            <a:r>
              <a:rPr dirty="0" smtClean="0" sz="950" spc="-20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46428" y="4902326"/>
            <a:ext cx="223393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173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5">
                <a:latin typeface="Calibri"/>
                <a:cs typeface="Calibri"/>
              </a:rPr>
              <a:t>43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69822" y="4902326"/>
            <a:ext cx="1942337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73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9">
                <a:latin typeface="Calibri"/>
                <a:cs typeface="Calibri"/>
              </a:rPr>
              <a:t>M</a:t>
            </a: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-19">
                <a:latin typeface="Calibri"/>
                <a:cs typeface="Calibri"/>
              </a:rPr>
              <a:t>B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81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L</a:t>
            </a:r>
            <a:r>
              <a:rPr dirty="0" smtClean="0" sz="950" spc="6">
                <a:latin typeface="Calibri"/>
                <a:cs typeface="Calibri"/>
              </a:rPr>
              <a:t> </a:t>
            </a:r>
            <a:r>
              <a:rPr dirty="0" smtClean="0" sz="950" spc="-10">
                <a:latin typeface="Calibri"/>
                <a:cs typeface="Calibri"/>
              </a:rPr>
              <a:t>CE</a:t>
            </a:r>
            <a:r>
              <a:rPr dirty="0" smtClean="0" sz="950" spc="15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U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12159" y="4902326"/>
            <a:ext cx="2146554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69">
              <a:lnSpc>
                <a:spcPct val="101725"/>
              </a:lnSpc>
              <a:spcBef>
                <a:spcPts val="105"/>
              </a:spcBef>
            </a:pPr>
            <a:r>
              <a:rPr dirty="0" smtClean="0" sz="950" spc="4">
                <a:latin typeface="Calibri"/>
                <a:cs typeface="Calibri"/>
              </a:rPr>
              <a:t>G</a:t>
            </a: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P</a:t>
            </a:r>
            <a:r>
              <a:rPr dirty="0" smtClean="0" sz="950" spc="69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B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NY</a:t>
            </a:r>
            <a:r>
              <a:rPr dirty="0" smtClean="0" sz="950" spc="0">
                <a:latin typeface="Calibri"/>
                <a:cs typeface="Calibri"/>
              </a:rPr>
              <a:t>U</a:t>
            </a:r>
            <a:r>
              <a:rPr dirty="0" smtClean="0" sz="950" spc="62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U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150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P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58714" y="4902326"/>
            <a:ext cx="612520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61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0">
                <a:latin typeface="Calibri"/>
                <a:cs typeface="Calibri"/>
              </a:rPr>
              <a:t>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71235" y="4902326"/>
            <a:ext cx="658367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48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29602" y="4902326"/>
            <a:ext cx="1112647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63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20">
                <a:latin typeface="Calibri"/>
                <a:cs typeface="Calibri"/>
              </a:rPr>
              <a:t>B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20">
                <a:latin typeface="Calibri"/>
                <a:cs typeface="Calibri"/>
              </a:rPr>
              <a:t>j</a:t>
            </a:r>
            <a:r>
              <a:rPr dirty="0" smtClean="0" sz="950" spc="-5">
                <a:latin typeface="Calibri"/>
                <a:cs typeface="Calibri"/>
              </a:rPr>
              <a:t>o</a:t>
            </a:r>
            <a:r>
              <a:rPr dirty="0" smtClean="0" sz="950" spc="5">
                <a:latin typeface="Calibri"/>
                <a:cs typeface="Calibri"/>
              </a:rPr>
              <a:t>n</a:t>
            </a:r>
            <a:r>
              <a:rPr dirty="0" smtClean="0" sz="950" spc="-20">
                <a:latin typeface="Calibri"/>
                <a:cs typeface="Calibri"/>
              </a:rPr>
              <a:t>e</a:t>
            </a:r>
            <a:r>
              <a:rPr dirty="0" smtClean="0" sz="950" spc="0">
                <a:latin typeface="Calibri"/>
                <a:cs typeface="Calibri"/>
              </a:rPr>
              <a:t>go</a:t>
            </a:r>
            <a:r>
              <a:rPr dirty="0" smtClean="0" sz="950" spc="15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o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42250" y="4902326"/>
            <a:ext cx="1139189" cy="1638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32">
              <a:lnSpc>
                <a:spcPct val="101725"/>
              </a:lnSpc>
              <a:spcBef>
                <a:spcPts val="105"/>
              </a:spcBef>
            </a:pPr>
            <a:r>
              <a:rPr dirty="0" smtClean="0" sz="950" spc="0">
                <a:latin typeface="Calibri"/>
                <a:cs typeface="Calibri"/>
              </a:rPr>
              <a:t>J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9">
                <a:latin typeface="Calibri"/>
                <a:cs typeface="Calibri"/>
              </a:rPr>
              <a:t>w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41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-4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ur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46428" y="5066157"/>
            <a:ext cx="223393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18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44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69822" y="5066157"/>
            <a:ext cx="1942337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8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4">
                <a:latin typeface="Calibri"/>
                <a:cs typeface="Calibri"/>
              </a:rPr>
              <a:t>P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71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r>
              <a:rPr dirty="0" smtClean="0" sz="950" spc="23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150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12159" y="5066157"/>
            <a:ext cx="2146554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756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4">
                <a:latin typeface="Calibri"/>
                <a:cs typeface="Calibri"/>
              </a:rPr>
              <a:t>FS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59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65">
                <a:latin typeface="Calibri"/>
                <a:cs typeface="Calibri"/>
              </a:rPr>
              <a:t> </a:t>
            </a:r>
            <a:r>
              <a:rPr dirty="0" smtClean="0" sz="950" spc="-19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-9">
                <a:latin typeface="Calibri"/>
                <a:cs typeface="Calibri"/>
              </a:rPr>
              <a:t>U</a:t>
            </a:r>
            <a:r>
              <a:rPr dirty="0" smtClean="0" sz="950" spc="-19">
                <a:latin typeface="Calibri"/>
                <a:cs typeface="Calibri"/>
              </a:rPr>
              <a:t>NA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58714" y="5066157"/>
            <a:ext cx="612520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86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0">
                <a:latin typeface="Calibri"/>
                <a:cs typeface="Calibri"/>
              </a:rPr>
              <a:t>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71235" y="5066157"/>
            <a:ext cx="658367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73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9">
                <a:latin typeface="Calibri"/>
                <a:cs typeface="Calibri"/>
              </a:rPr>
              <a:t>f</a:t>
            </a:r>
            <a:r>
              <a:rPr dirty="0" smtClean="0" sz="950" spc="9">
                <a:latin typeface="Calibri"/>
                <a:cs typeface="Calibri"/>
              </a:rPr>
              <a:t>f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29602" y="5066157"/>
            <a:ext cx="1112647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26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-9">
                <a:latin typeface="Calibri"/>
                <a:cs typeface="Calibri"/>
              </a:rPr>
              <a:t>a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4">
                <a:latin typeface="Calibri"/>
                <a:cs typeface="Calibri"/>
              </a:rPr>
              <a:t>u</a:t>
            </a:r>
            <a:r>
              <a:rPr dirty="0" smtClean="0" sz="950" spc="0">
                <a:latin typeface="Calibri"/>
                <a:cs typeface="Calibri"/>
              </a:rPr>
              <a:t>na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42250" y="5066157"/>
            <a:ext cx="1139189" cy="1641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82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K</a:t>
            </a:r>
            <a:r>
              <a:rPr dirty="0" smtClean="0" sz="950" spc="-29">
                <a:latin typeface="Calibri"/>
                <a:cs typeface="Calibri"/>
              </a:rPr>
              <a:t>e</a:t>
            </a: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.</a:t>
            </a:r>
            <a:r>
              <a:rPr dirty="0" smtClean="0" sz="950" spc="56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Ri</a:t>
            </a:r>
            <a:r>
              <a:rPr dirty="0" smtClean="0" sz="950" spc="-9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u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46428" y="5230304"/>
            <a:ext cx="223393" cy="1642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198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45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69822" y="5230304"/>
            <a:ext cx="1942337" cy="1642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98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AL</a:t>
            </a:r>
            <a:r>
              <a:rPr dirty="0" smtClean="0" sz="950" spc="70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0">
                <a:latin typeface="Calibri"/>
                <a:cs typeface="Calibri"/>
              </a:rPr>
              <a:t>&amp;P</a:t>
            </a:r>
            <a:r>
              <a:rPr dirty="0" smtClean="0" sz="950" spc="53">
                <a:latin typeface="Calibri"/>
                <a:cs typeface="Calibri"/>
              </a:rPr>
              <a:t> </a:t>
            </a:r>
            <a:r>
              <a:rPr dirty="0" smtClean="0" sz="950" spc="64">
                <a:latin typeface="Calibri"/>
                <a:cs typeface="Calibri"/>
              </a:rPr>
              <a:t>I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9">
                <a:latin typeface="Calibri"/>
                <a:cs typeface="Calibri"/>
              </a:rPr>
              <a:t>D</a:t>
            </a: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14">
                <a:latin typeface="Calibri"/>
                <a:cs typeface="Calibri"/>
              </a:rPr>
              <a:t>N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14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33">
                <a:latin typeface="Calibri"/>
                <a:cs typeface="Calibri"/>
              </a:rPr>
              <a:t> 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12159" y="5230304"/>
            <a:ext cx="2146554" cy="1642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32">
              <a:lnSpc>
                <a:spcPct val="101725"/>
              </a:lnSpc>
              <a:spcBef>
                <a:spcPts val="110"/>
              </a:spcBef>
            </a:pPr>
            <a:r>
              <a:rPr dirty="0" smtClean="0" sz="950">
                <a:latin typeface="Calibri"/>
                <a:cs typeface="Calibri"/>
              </a:rPr>
              <a:t>I</a:t>
            </a:r>
            <a:r>
              <a:rPr dirty="0" smtClean="0" sz="950" spc="-150">
                <a:latin typeface="Calibri"/>
                <a:cs typeface="Calibri"/>
              </a:rPr>
              <a:t> </a:t>
            </a:r>
            <a:r>
              <a:rPr dirty="0" smtClean="0" sz="950" spc="14">
                <a:latin typeface="Calibri"/>
                <a:cs typeface="Calibri"/>
              </a:rPr>
              <a:t>P</a:t>
            </a:r>
            <a:r>
              <a:rPr dirty="0" smtClean="0" sz="950" spc="0">
                <a:latin typeface="Calibri"/>
                <a:cs typeface="Calibri"/>
              </a:rPr>
              <a:t>P</a:t>
            </a:r>
            <a:r>
              <a:rPr dirty="0" smtClean="0" sz="950" spc="29">
                <a:latin typeface="Calibri"/>
                <a:cs typeface="Calibri"/>
              </a:rPr>
              <a:t> </a:t>
            </a:r>
            <a:r>
              <a:rPr dirty="0" smtClean="0" sz="950" spc="-19">
                <a:latin typeface="Calibri"/>
                <a:cs typeface="Calibri"/>
              </a:rPr>
              <a:t>B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25">
                <a:latin typeface="Calibri"/>
                <a:cs typeface="Calibri"/>
              </a:rPr>
              <a:t>l</a:t>
            </a:r>
            <a:r>
              <a:rPr dirty="0" smtClean="0" sz="950" spc="-14">
                <a:latin typeface="Calibri"/>
                <a:cs typeface="Calibri"/>
              </a:rPr>
              <a:t>i</a:t>
            </a:r>
            <a:r>
              <a:rPr dirty="0" smtClean="0" sz="950" spc="19">
                <a:latin typeface="Calibri"/>
                <a:cs typeface="Calibri"/>
              </a:rPr>
              <a:t>k</a:t>
            </a:r>
            <a:r>
              <a:rPr dirty="0" smtClean="0" sz="950" spc="0">
                <a:latin typeface="Calibri"/>
                <a:cs typeface="Calibri"/>
              </a:rPr>
              <a:t>p</a:t>
            </a:r>
            <a:r>
              <a:rPr dirty="0" smtClean="0" sz="950" spc="-4">
                <a:latin typeface="Calibri"/>
                <a:cs typeface="Calibri"/>
              </a:rPr>
              <a:t>apan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58714" y="5230304"/>
            <a:ext cx="612520" cy="1642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85">
              <a:lnSpc>
                <a:spcPct val="101725"/>
              </a:lnSpc>
              <a:spcBef>
                <a:spcPts val="110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0">
                <a:latin typeface="Calibri"/>
                <a:cs typeface="Calibri"/>
              </a:rPr>
              <a:t>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71235" y="5230304"/>
            <a:ext cx="658367" cy="1642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73">
              <a:lnSpc>
                <a:spcPct val="101725"/>
              </a:lnSpc>
              <a:spcBef>
                <a:spcPts val="110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-4">
                <a:latin typeface="Calibri"/>
                <a:cs typeface="Calibri"/>
              </a:rPr>
              <a:t>h</a:t>
            </a:r>
            <a:r>
              <a:rPr dirty="0" smtClean="0" sz="950" spc="0">
                <a:latin typeface="Calibri"/>
                <a:cs typeface="Calibri"/>
              </a:rPr>
              <a:t>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29602" y="5230304"/>
            <a:ext cx="1112647" cy="1642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713">
              <a:lnSpc>
                <a:spcPct val="101725"/>
              </a:lnSpc>
              <a:spcBef>
                <a:spcPts val="110"/>
              </a:spcBef>
            </a:pPr>
            <a:r>
              <a:rPr dirty="0" smtClean="0" sz="950" spc="-19">
                <a:latin typeface="Calibri"/>
                <a:cs typeface="Calibri"/>
              </a:rPr>
              <a:t>B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l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19">
                <a:latin typeface="Calibri"/>
                <a:cs typeface="Calibri"/>
              </a:rPr>
              <a:t>k</a:t>
            </a:r>
            <a:r>
              <a:rPr dirty="0" smtClean="0" sz="950" spc="0">
                <a:latin typeface="Calibri"/>
                <a:cs typeface="Calibri"/>
              </a:rPr>
              <a:t>p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4">
                <a:latin typeface="Calibri"/>
                <a:cs typeface="Calibri"/>
              </a:rPr>
              <a:t>p</a:t>
            </a:r>
            <a:r>
              <a:rPr dirty="0" smtClean="0" sz="950" spc="-9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42250" y="5230304"/>
            <a:ext cx="1139189" cy="1642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469">
              <a:lnSpc>
                <a:spcPct val="101725"/>
              </a:lnSpc>
              <a:spcBef>
                <a:spcPts val="110"/>
              </a:spcBef>
            </a:pPr>
            <a:r>
              <a:rPr dirty="0" smtClean="0" sz="950" spc="9">
                <a:latin typeface="Calibri"/>
                <a:cs typeface="Calibri"/>
              </a:rPr>
              <a:t>K</a:t>
            </a:r>
            <a:r>
              <a:rPr dirty="0" smtClean="0" sz="950" spc="-9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l</a:t>
            </a:r>
            <a:r>
              <a:rPr dirty="0" smtClean="0" sz="950" spc="-14">
                <a:latin typeface="Calibri"/>
                <a:cs typeface="Calibri"/>
              </a:rPr>
              <a:t>i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-4">
                <a:latin typeface="Calibri"/>
                <a:cs typeface="Calibri"/>
              </a:rPr>
              <a:t>an</a:t>
            </a:r>
            <a:r>
              <a:rPr dirty="0" smtClean="0" sz="950" spc="-19">
                <a:latin typeface="Calibri"/>
                <a:cs typeface="Calibri"/>
              </a:rPr>
              <a:t>t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130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-4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ur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6428" y="5394515"/>
            <a:ext cx="223393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210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5">
                <a:latin typeface="Calibri"/>
                <a:cs typeface="Calibri"/>
              </a:rPr>
              <a:t>4</a:t>
            </a:r>
            <a:r>
              <a:rPr dirty="0" smtClean="0" sz="950" spc="0">
                <a:latin typeface="Calibri"/>
                <a:cs typeface="Calibri"/>
              </a:rPr>
              <a:t>6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69822" y="5394515"/>
            <a:ext cx="1942337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210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4">
                <a:latin typeface="Calibri"/>
                <a:cs typeface="Calibri"/>
              </a:rPr>
              <a:t>P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-19">
                <a:latin typeface="Calibri"/>
                <a:cs typeface="Calibri"/>
              </a:rPr>
              <a:t>R</a:t>
            </a: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-14">
                <a:latin typeface="Calibri"/>
                <a:cs typeface="Calibri"/>
              </a:rPr>
              <a:t>M</a:t>
            </a:r>
            <a:r>
              <a:rPr dirty="0" smtClean="0" sz="950" spc="0">
                <a:latin typeface="Calibri"/>
                <a:cs typeface="Calibri"/>
              </a:rPr>
              <a:t>I</a:t>
            </a:r>
            <a:r>
              <a:rPr dirty="0" smtClean="0" sz="950" spc="-41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N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24">
                <a:latin typeface="Calibri"/>
                <a:cs typeface="Calibri"/>
              </a:rPr>
              <a:t> </a:t>
            </a:r>
            <a:r>
              <a:rPr dirty="0" smtClean="0" sz="950" spc="-14">
                <a:latin typeface="Calibri"/>
                <a:cs typeface="Calibri"/>
              </a:rPr>
              <a:t>E</a:t>
            </a:r>
            <a:r>
              <a:rPr dirty="0" smtClean="0" sz="950" spc="0">
                <a:latin typeface="Calibri"/>
                <a:cs typeface="Calibri"/>
              </a:rPr>
              <a:t>P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12159" y="5394515"/>
            <a:ext cx="2146554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82">
              <a:lnSpc>
                <a:spcPct val="101725"/>
              </a:lnSpc>
              <a:spcBef>
                <a:spcPts val="105"/>
              </a:spcBef>
            </a:pPr>
            <a:r>
              <a:rPr dirty="0" smtClean="0" sz="950" spc="5">
                <a:latin typeface="Calibri"/>
                <a:cs typeface="Calibri"/>
              </a:rPr>
              <a:t>Gu</a:t>
            </a:r>
            <a:r>
              <a:rPr dirty="0" smtClean="0" sz="950" spc="0">
                <a:latin typeface="Calibri"/>
                <a:cs typeface="Calibri"/>
              </a:rPr>
              <a:t>nd</a:t>
            </a:r>
            <a:r>
              <a:rPr dirty="0" smtClean="0" sz="950" spc="-15">
                <a:latin typeface="Calibri"/>
                <a:cs typeface="Calibri"/>
              </a:rPr>
              <a:t>i</a:t>
            </a:r>
            <a:r>
              <a:rPr dirty="0" smtClean="0" sz="950" spc="0">
                <a:latin typeface="Calibri"/>
                <a:cs typeface="Calibri"/>
              </a:rPr>
              <a:t>h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58714" y="5394515"/>
            <a:ext cx="612520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98">
              <a:lnSpc>
                <a:spcPct val="101725"/>
              </a:lnSpc>
              <a:spcBef>
                <a:spcPts val="105"/>
              </a:spcBef>
            </a:pPr>
            <a:r>
              <a:rPr dirty="0" smtClean="0" sz="950" spc="25">
                <a:latin typeface="Calibri"/>
                <a:cs typeface="Calibri"/>
              </a:rPr>
              <a:t>O</a:t>
            </a:r>
            <a:r>
              <a:rPr dirty="0" smtClean="0" sz="950" spc="-25">
                <a:latin typeface="Calibri"/>
                <a:cs typeface="Calibri"/>
              </a:rPr>
              <a:t>i</a:t>
            </a:r>
            <a:r>
              <a:rPr dirty="0" smtClean="0" sz="950" spc="0">
                <a:latin typeface="Calibri"/>
                <a:cs typeface="Calibri"/>
              </a:rPr>
              <a:t>l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71235" y="5394515"/>
            <a:ext cx="658367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86">
              <a:lnSpc>
                <a:spcPct val="101725"/>
              </a:lnSpc>
              <a:spcBef>
                <a:spcPts val="105"/>
              </a:spcBef>
            </a:pPr>
            <a:r>
              <a:rPr dirty="0" smtClean="0" sz="950" spc="19">
                <a:latin typeface="Calibri"/>
                <a:cs typeface="Calibri"/>
              </a:rPr>
              <a:t>O</a:t>
            </a:r>
            <a:r>
              <a:rPr dirty="0" smtClean="0" sz="950" spc="4">
                <a:latin typeface="Calibri"/>
                <a:cs typeface="Calibri"/>
              </a:rPr>
              <a:t>n</a:t>
            </a:r>
            <a:r>
              <a:rPr dirty="0" smtClean="0" sz="950" spc="29">
                <a:latin typeface="Calibri"/>
                <a:cs typeface="Calibri"/>
              </a:rPr>
              <a:t>s</a:t>
            </a:r>
            <a:r>
              <a:rPr dirty="0" smtClean="0" sz="950" spc="0">
                <a:latin typeface="Calibri"/>
                <a:cs typeface="Calibri"/>
              </a:rPr>
              <a:t>ho</a:t>
            </a:r>
            <a:r>
              <a:rPr dirty="0" smtClean="0" sz="950" spc="14">
                <a:latin typeface="Calibri"/>
                <a:cs typeface="Calibri"/>
              </a:rPr>
              <a:t>r</a:t>
            </a:r>
            <a:r>
              <a:rPr dirty="0" smtClean="0" sz="950" spc="0">
                <a:latin typeface="Calibri"/>
                <a:cs typeface="Calibri"/>
              </a:rPr>
              <a:t>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29602" y="5394515"/>
            <a:ext cx="1112647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963">
              <a:lnSpc>
                <a:spcPct val="101725"/>
              </a:lnSpc>
              <a:spcBef>
                <a:spcPts val="105"/>
              </a:spcBef>
            </a:pPr>
            <a:r>
              <a:rPr dirty="0" smtClean="0" sz="950" spc="-9">
                <a:latin typeface="Calibri"/>
                <a:cs typeface="Calibri"/>
              </a:rPr>
              <a:t>C</a:t>
            </a:r>
            <a:r>
              <a:rPr dirty="0" smtClean="0" sz="950" spc="-19">
                <a:latin typeface="Calibri"/>
                <a:cs typeface="Calibri"/>
              </a:rPr>
              <a:t>e</a:t>
            </a:r>
            <a:r>
              <a:rPr dirty="0" smtClean="0" sz="950" spc="4">
                <a:latin typeface="Calibri"/>
                <a:cs typeface="Calibri"/>
              </a:rPr>
              <a:t>pu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842250" y="5394515"/>
            <a:ext cx="1139189" cy="163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719">
              <a:lnSpc>
                <a:spcPct val="101725"/>
              </a:lnSpc>
              <a:spcBef>
                <a:spcPts val="105"/>
              </a:spcBef>
            </a:pPr>
            <a:r>
              <a:rPr dirty="0" smtClean="0" sz="950" spc="0">
                <a:latin typeface="Calibri"/>
                <a:cs typeface="Calibri"/>
              </a:rPr>
              <a:t>J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19">
                <a:latin typeface="Calibri"/>
                <a:cs typeface="Calibri"/>
              </a:rPr>
              <a:t>w</a:t>
            </a:r>
            <a:r>
              <a:rPr dirty="0" smtClean="0" sz="950" spc="0">
                <a:latin typeface="Calibri"/>
                <a:cs typeface="Calibri"/>
              </a:rPr>
              <a:t>a</a:t>
            </a:r>
            <a:r>
              <a:rPr dirty="0" smtClean="0" sz="950" spc="46">
                <a:latin typeface="Calibri"/>
                <a:cs typeface="Calibri"/>
              </a:rPr>
              <a:t> </a:t>
            </a:r>
            <a:r>
              <a:rPr dirty="0" smtClean="0" sz="950" spc="-9">
                <a:latin typeface="Calibri"/>
                <a:cs typeface="Calibri"/>
              </a:rPr>
              <a:t>T</a:t>
            </a:r>
            <a:r>
              <a:rPr dirty="0" smtClean="0" sz="950" spc="-19">
                <a:latin typeface="Calibri"/>
                <a:cs typeface="Calibri"/>
              </a:rPr>
              <a:t>e</a:t>
            </a:r>
            <a:r>
              <a:rPr dirty="0" smtClean="0" sz="950" spc="0">
                <a:latin typeface="Calibri"/>
                <a:cs typeface="Calibri"/>
              </a:rPr>
              <a:t>n</a:t>
            </a:r>
            <a:r>
              <a:rPr dirty="0" smtClean="0" sz="950" spc="4">
                <a:latin typeface="Calibri"/>
                <a:cs typeface="Calibri"/>
              </a:rPr>
              <a:t>g</a:t>
            </a:r>
            <a:r>
              <a:rPr dirty="0" smtClean="0" sz="950" spc="-4">
                <a:latin typeface="Calibri"/>
                <a:cs typeface="Calibri"/>
              </a:rPr>
              <a:t>a</a:t>
            </a:r>
            <a:r>
              <a:rPr dirty="0" smtClean="0" sz="950" spc="0">
                <a:latin typeface="Calibri"/>
                <a:cs typeface="Calibri"/>
              </a:rPr>
              <a:t>h</a:t>
            </a:r>
            <a:endParaRPr sz="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457200" y="6019799"/>
            <a:ext cx="8733282" cy="243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85800" y="2876550"/>
            <a:ext cx="2895600" cy="2152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569964" y="2803397"/>
            <a:ext cx="2971800" cy="22258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2398776" y="2362199"/>
            <a:ext cx="7202424" cy="36385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914400" y="2000249"/>
            <a:ext cx="8686800" cy="171450"/>
          </a:xfrm>
          <a:custGeom>
            <a:avLst/>
            <a:gdLst/>
            <a:ahLst/>
            <a:cxnLst/>
            <a:rect l="l" t="t" r="r" b="b"/>
            <a:pathLst>
              <a:path w="8686800" h="171450">
                <a:moveTo>
                  <a:pt x="0" y="0"/>
                </a:moveTo>
                <a:lnTo>
                  <a:pt x="113538" y="58674"/>
                </a:lnTo>
                <a:lnTo>
                  <a:pt x="6374130" y="58674"/>
                </a:lnTo>
                <a:lnTo>
                  <a:pt x="6592824" y="171450"/>
                </a:lnTo>
                <a:lnTo>
                  <a:pt x="8676894" y="171450"/>
                </a:lnTo>
                <a:lnTo>
                  <a:pt x="8686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909828" y="1995677"/>
            <a:ext cx="8696706" cy="181356"/>
          </a:xfrm>
          <a:custGeom>
            <a:avLst/>
            <a:gdLst/>
            <a:ahLst/>
            <a:cxnLst/>
            <a:rect l="l" t="t" r="r" b="b"/>
            <a:pathLst>
              <a:path w="8696706" h="181356">
                <a:moveTo>
                  <a:pt x="4571" y="9906"/>
                </a:moveTo>
                <a:lnTo>
                  <a:pt x="761" y="1524"/>
                </a:lnTo>
                <a:lnTo>
                  <a:pt x="0" y="6096"/>
                </a:lnTo>
                <a:lnTo>
                  <a:pt x="3047" y="9144"/>
                </a:lnTo>
                <a:lnTo>
                  <a:pt x="115823" y="67818"/>
                </a:lnTo>
                <a:lnTo>
                  <a:pt x="4571" y="9906"/>
                </a:lnTo>
                <a:close/>
              </a:path>
              <a:path w="8696706" h="181356">
                <a:moveTo>
                  <a:pt x="8691372" y="9905"/>
                </a:moveTo>
                <a:lnTo>
                  <a:pt x="8686800" y="4571"/>
                </a:lnTo>
                <a:lnTo>
                  <a:pt x="8686468" y="9906"/>
                </a:lnTo>
                <a:lnTo>
                  <a:pt x="8676416" y="171449"/>
                </a:lnTo>
                <a:lnTo>
                  <a:pt x="8681466" y="171449"/>
                </a:lnTo>
                <a:lnTo>
                  <a:pt x="8691372" y="9905"/>
                </a:lnTo>
                <a:close/>
              </a:path>
              <a:path w="8696706" h="181356">
                <a:moveTo>
                  <a:pt x="8683752" y="181355"/>
                </a:moveTo>
                <a:lnTo>
                  <a:pt x="8686038" y="176783"/>
                </a:lnTo>
                <a:lnTo>
                  <a:pt x="8676132" y="176021"/>
                </a:lnTo>
                <a:lnTo>
                  <a:pt x="6599682" y="172211"/>
                </a:lnTo>
                <a:lnTo>
                  <a:pt x="6597396" y="171449"/>
                </a:lnTo>
                <a:lnTo>
                  <a:pt x="6595872" y="180593"/>
                </a:lnTo>
                <a:lnTo>
                  <a:pt x="6597396" y="181355"/>
                </a:lnTo>
                <a:lnTo>
                  <a:pt x="8683752" y="181355"/>
                </a:lnTo>
                <a:close/>
              </a:path>
              <a:path w="8696706" h="181356">
                <a:moveTo>
                  <a:pt x="118921" y="58673"/>
                </a:moveTo>
                <a:lnTo>
                  <a:pt x="24552" y="9905"/>
                </a:lnTo>
                <a:lnTo>
                  <a:pt x="118109" y="58674"/>
                </a:lnTo>
                <a:lnTo>
                  <a:pt x="118921" y="58673"/>
                </a:lnTo>
                <a:close/>
              </a:path>
              <a:path w="8696706" h="181356">
                <a:moveTo>
                  <a:pt x="6597396" y="171449"/>
                </a:moveTo>
                <a:lnTo>
                  <a:pt x="6599682" y="172211"/>
                </a:lnTo>
                <a:lnTo>
                  <a:pt x="8676132" y="176021"/>
                </a:lnTo>
                <a:lnTo>
                  <a:pt x="8686038" y="176783"/>
                </a:lnTo>
                <a:lnTo>
                  <a:pt x="8691372" y="91059"/>
                </a:lnTo>
                <a:lnTo>
                  <a:pt x="8691372" y="0"/>
                </a:lnTo>
                <a:lnTo>
                  <a:pt x="4571" y="0"/>
                </a:lnTo>
                <a:lnTo>
                  <a:pt x="6857" y="762"/>
                </a:lnTo>
                <a:lnTo>
                  <a:pt x="24552" y="9905"/>
                </a:lnTo>
                <a:lnTo>
                  <a:pt x="8686468" y="9906"/>
                </a:lnTo>
                <a:lnTo>
                  <a:pt x="8686800" y="4571"/>
                </a:lnTo>
                <a:lnTo>
                  <a:pt x="8691372" y="9905"/>
                </a:lnTo>
                <a:lnTo>
                  <a:pt x="8681466" y="171449"/>
                </a:lnTo>
                <a:lnTo>
                  <a:pt x="6598204" y="171449"/>
                </a:lnTo>
                <a:lnTo>
                  <a:pt x="6380988" y="59435"/>
                </a:lnTo>
                <a:lnTo>
                  <a:pt x="6378702" y="67817"/>
                </a:lnTo>
                <a:lnTo>
                  <a:pt x="6376416" y="67817"/>
                </a:lnTo>
                <a:lnTo>
                  <a:pt x="6595872" y="180593"/>
                </a:lnTo>
                <a:lnTo>
                  <a:pt x="6597396" y="171449"/>
                </a:lnTo>
                <a:close/>
              </a:path>
              <a:path w="8696706" h="181356">
                <a:moveTo>
                  <a:pt x="6378702" y="67817"/>
                </a:moveTo>
                <a:lnTo>
                  <a:pt x="6380988" y="59435"/>
                </a:lnTo>
                <a:lnTo>
                  <a:pt x="6378702" y="58673"/>
                </a:lnTo>
                <a:lnTo>
                  <a:pt x="120395" y="59436"/>
                </a:lnTo>
                <a:lnTo>
                  <a:pt x="115823" y="67818"/>
                </a:lnTo>
                <a:lnTo>
                  <a:pt x="6378702" y="67817"/>
                </a:lnTo>
                <a:close/>
              </a:path>
              <a:path w="8696706" h="181356">
                <a:moveTo>
                  <a:pt x="120395" y="59436"/>
                </a:moveTo>
                <a:lnTo>
                  <a:pt x="6378702" y="58673"/>
                </a:lnTo>
                <a:lnTo>
                  <a:pt x="118109" y="58674"/>
                </a:lnTo>
                <a:lnTo>
                  <a:pt x="24552" y="9905"/>
                </a:lnTo>
                <a:lnTo>
                  <a:pt x="6857" y="762"/>
                </a:lnTo>
                <a:lnTo>
                  <a:pt x="4571" y="0"/>
                </a:lnTo>
                <a:lnTo>
                  <a:pt x="761" y="1524"/>
                </a:lnTo>
                <a:lnTo>
                  <a:pt x="4571" y="9906"/>
                </a:lnTo>
                <a:lnTo>
                  <a:pt x="115823" y="67818"/>
                </a:lnTo>
                <a:lnTo>
                  <a:pt x="120395" y="59436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8763000" y="1399794"/>
            <a:ext cx="689521" cy="58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543554" y="1520037"/>
            <a:ext cx="102776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SMLM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6277" y="1520037"/>
            <a:ext cx="32257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–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05461" y="1520037"/>
            <a:ext cx="167667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REALTIME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6302" y="4639262"/>
            <a:ext cx="1765625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-4" b="1" u="heavy">
                <a:solidFill>
                  <a:srgbClr val="FFFFFF"/>
                </a:solidFill>
                <a:latin typeface="Arial"/>
                <a:cs typeface="Arial"/>
              </a:rPr>
              <a:t>Inspeksi</a:t>
            </a:r>
            <a:r>
              <a:rPr dirty="0" smtClean="0" sz="1200" spc="10" b="1" u="heavy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200" spc="-4" b="1" u="heavy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200" spc="0" b="1" u="heavy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mtClean="0" sz="1200" spc="9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200" spc="0" b="1">
                <a:solidFill>
                  <a:srgbClr val="FFFFFF"/>
                </a:solidFill>
                <a:latin typeface="Arial"/>
                <a:cs typeface="Arial"/>
              </a:rPr>
              <a:t>PLN</a:t>
            </a:r>
            <a:r>
              <a:rPr dirty="0" smtClean="0" sz="1200" spc="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200" spc="-39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mtClean="0" sz="1200" spc="-4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mtClean="0" sz="1200" spc="0" b="1">
                <a:solidFill>
                  <a:srgbClr val="FFFFFF"/>
                </a:solidFill>
                <a:latin typeface="Arial"/>
                <a:cs typeface="Arial"/>
              </a:rPr>
              <a:t>mpu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17740" y="4705556"/>
            <a:ext cx="1845421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solidFill>
                  <a:srgbClr val="FFFFFF"/>
                </a:solidFill>
                <a:latin typeface="Arial"/>
                <a:cs typeface="Arial"/>
              </a:rPr>
              <a:t>Inspeksi</a:t>
            </a:r>
            <a:r>
              <a:rPr dirty="0" smtClean="0" sz="1200" spc="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200" spc="0" b="1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dirty="0" smtClean="0" sz="1200" spc="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200" spc="-89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mtClean="0" sz="1200" spc="0" b="1">
                <a:solidFill>
                  <a:srgbClr val="FFFFFF"/>
                </a:solidFill>
                <a:latin typeface="Arial"/>
                <a:cs typeface="Arial"/>
              </a:rPr>
              <a:t>anjung</a:t>
            </a:r>
            <a:r>
              <a:rPr dirty="0" smtClean="0" sz="1200" spc="2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200" spc="0" b="1">
                <a:solidFill>
                  <a:srgbClr val="FFFFFF"/>
                </a:solidFill>
                <a:latin typeface="Arial"/>
                <a:cs typeface="Arial"/>
              </a:rPr>
              <a:t>Batu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17340" y="5162756"/>
            <a:ext cx="189461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solidFill>
                  <a:srgbClr val="FFFFFF"/>
                </a:solidFill>
                <a:latin typeface="Arial"/>
                <a:cs typeface="Arial"/>
              </a:rPr>
              <a:t>Inspeksi</a:t>
            </a:r>
            <a:r>
              <a:rPr dirty="0" smtClean="0" sz="1200" spc="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200" spc="0" b="1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dirty="0" smtClean="0" sz="1200" spc="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200" spc="0" b="1">
                <a:solidFill>
                  <a:srgbClr val="FFFFFF"/>
                </a:solidFill>
                <a:latin typeface="Arial"/>
                <a:cs typeface="Arial"/>
              </a:rPr>
              <a:t>Muara</a:t>
            </a:r>
            <a:r>
              <a:rPr dirty="0" smtClean="0" sz="1200" spc="-9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200" spc="0" b="1">
                <a:solidFill>
                  <a:srgbClr val="FFFFFF"/>
                </a:solidFill>
                <a:latin typeface="Arial"/>
                <a:cs typeface="Arial"/>
              </a:rPr>
              <a:t>Karang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991092" y="6186858"/>
            <a:ext cx="31412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solidFill>
                  <a:srgbClr val="41679A"/>
                </a:solidFill>
                <a:latin typeface="Arial"/>
                <a:cs typeface="Arial"/>
              </a:rPr>
              <a:t>14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457200" y="6019799"/>
            <a:ext cx="8733282" cy="243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725424" y="2234945"/>
            <a:ext cx="8875776" cy="3765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914400" y="2000249"/>
            <a:ext cx="8686800" cy="171450"/>
          </a:xfrm>
          <a:custGeom>
            <a:avLst/>
            <a:gdLst/>
            <a:ahLst/>
            <a:cxnLst/>
            <a:rect l="l" t="t" r="r" b="b"/>
            <a:pathLst>
              <a:path w="8686800" h="171450">
                <a:moveTo>
                  <a:pt x="0" y="0"/>
                </a:moveTo>
                <a:lnTo>
                  <a:pt x="113538" y="58674"/>
                </a:lnTo>
                <a:lnTo>
                  <a:pt x="6374130" y="58674"/>
                </a:lnTo>
                <a:lnTo>
                  <a:pt x="6592824" y="171450"/>
                </a:lnTo>
                <a:lnTo>
                  <a:pt x="8676894" y="171450"/>
                </a:lnTo>
                <a:lnTo>
                  <a:pt x="8686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909828" y="1995677"/>
            <a:ext cx="8696706" cy="181356"/>
          </a:xfrm>
          <a:custGeom>
            <a:avLst/>
            <a:gdLst/>
            <a:ahLst/>
            <a:cxnLst/>
            <a:rect l="l" t="t" r="r" b="b"/>
            <a:pathLst>
              <a:path w="8696706" h="181356">
                <a:moveTo>
                  <a:pt x="4571" y="9906"/>
                </a:moveTo>
                <a:lnTo>
                  <a:pt x="761" y="1524"/>
                </a:lnTo>
                <a:lnTo>
                  <a:pt x="0" y="6096"/>
                </a:lnTo>
                <a:lnTo>
                  <a:pt x="3047" y="9144"/>
                </a:lnTo>
                <a:lnTo>
                  <a:pt x="115823" y="67818"/>
                </a:lnTo>
                <a:lnTo>
                  <a:pt x="4571" y="9906"/>
                </a:lnTo>
                <a:close/>
              </a:path>
              <a:path w="8696706" h="181356">
                <a:moveTo>
                  <a:pt x="8691372" y="9905"/>
                </a:moveTo>
                <a:lnTo>
                  <a:pt x="8686800" y="4571"/>
                </a:lnTo>
                <a:lnTo>
                  <a:pt x="8686468" y="9906"/>
                </a:lnTo>
                <a:lnTo>
                  <a:pt x="8676416" y="171449"/>
                </a:lnTo>
                <a:lnTo>
                  <a:pt x="8681466" y="171449"/>
                </a:lnTo>
                <a:lnTo>
                  <a:pt x="8691372" y="9905"/>
                </a:lnTo>
                <a:close/>
              </a:path>
              <a:path w="8696706" h="181356">
                <a:moveTo>
                  <a:pt x="8683752" y="181355"/>
                </a:moveTo>
                <a:lnTo>
                  <a:pt x="8686038" y="176783"/>
                </a:lnTo>
                <a:lnTo>
                  <a:pt x="8676132" y="176021"/>
                </a:lnTo>
                <a:lnTo>
                  <a:pt x="6599682" y="172211"/>
                </a:lnTo>
                <a:lnTo>
                  <a:pt x="6597396" y="171449"/>
                </a:lnTo>
                <a:lnTo>
                  <a:pt x="6595872" y="180593"/>
                </a:lnTo>
                <a:lnTo>
                  <a:pt x="6597396" y="181355"/>
                </a:lnTo>
                <a:lnTo>
                  <a:pt x="8683752" y="181355"/>
                </a:lnTo>
                <a:close/>
              </a:path>
              <a:path w="8696706" h="181356">
                <a:moveTo>
                  <a:pt x="118921" y="58673"/>
                </a:moveTo>
                <a:lnTo>
                  <a:pt x="24552" y="9905"/>
                </a:lnTo>
                <a:lnTo>
                  <a:pt x="118109" y="58674"/>
                </a:lnTo>
                <a:lnTo>
                  <a:pt x="118921" y="58673"/>
                </a:lnTo>
                <a:close/>
              </a:path>
              <a:path w="8696706" h="181356">
                <a:moveTo>
                  <a:pt x="6597396" y="171449"/>
                </a:moveTo>
                <a:lnTo>
                  <a:pt x="6599682" y="172211"/>
                </a:lnTo>
                <a:lnTo>
                  <a:pt x="8676132" y="176021"/>
                </a:lnTo>
                <a:lnTo>
                  <a:pt x="8686038" y="176783"/>
                </a:lnTo>
                <a:lnTo>
                  <a:pt x="8691372" y="91059"/>
                </a:lnTo>
                <a:lnTo>
                  <a:pt x="8691372" y="0"/>
                </a:lnTo>
                <a:lnTo>
                  <a:pt x="4571" y="0"/>
                </a:lnTo>
                <a:lnTo>
                  <a:pt x="6857" y="762"/>
                </a:lnTo>
                <a:lnTo>
                  <a:pt x="24552" y="9905"/>
                </a:lnTo>
                <a:lnTo>
                  <a:pt x="8686468" y="9906"/>
                </a:lnTo>
                <a:lnTo>
                  <a:pt x="8686800" y="4571"/>
                </a:lnTo>
                <a:lnTo>
                  <a:pt x="8691372" y="9905"/>
                </a:lnTo>
                <a:lnTo>
                  <a:pt x="8681466" y="171449"/>
                </a:lnTo>
                <a:lnTo>
                  <a:pt x="6598204" y="171449"/>
                </a:lnTo>
                <a:lnTo>
                  <a:pt x="6380988" y="59435"/>
                </a:lnTo>
                <a:lnTo>
                  <a:pt x="6378702" y="67817"/>
                </a:lnTo>
                <a:lnTo>
                  <a:pt x="6376416" y="67817"/>
                </a:lnTo>
                <a:lnTo>
                  <a:pt x="6595872" y="180593"/>
                </a:lnTo>
                <a:lnTo>
                  <a:pt x="6597396" y="171449"/>
                </a:lnTo>
                <a:close/>
              </a:path>
              <a:path w="8696706" h="181356">
                <a:moveTo>
                  <a:pt x="6378702" y="67817"/>
                </a:moveTo>
                <a:lnTo>
                  <a:pt x="6380988" y="59435"/>
                </a:lnTo>
                <a:lnTo>
                  <a:pt x="6378702" y="58673"/>
                </a:lnTo>
                <a:lnTo>
                  <a:pt x="120395" y="59436"/>
                </a:lnTo>
                <a:lnTo>
                  <a:pt x="115823" y="67818"/>
                </a:lnTo>
                <a:lnTo>
                  <a:pt x="6378702" y="67817"/>
                </a:lnTo>
                <a:close/>
              </a:path>
              <a:path w="8696706" h="181356">
                <a:moveTo>
                  <a:pt x="120395" y="59436"/>
                </a:moveTo>
                <a:lnTo>
                  <a:pt x="6378702" y="58673"/>
                </a:lnTo>
                <a:lnTo>
                  <a:pt x="118109" y="58674"/>
                </a:lnTo>
                <a:lnTo>
                  <a:pt x="24552" y="9905"/>
                </a:lnTo>
                <a:lnTo>
                  <a:pt x="6857" y="762"/>
                </a:lnTo>
                <a:lnTo>
                  <a:pt x="4571" y="0"/>
                </a:lnTo>
                <a:lnTo>
                  <a:pt x="761" y="1524"/>
                </a:lnTo>
                <a:lnTo>
                  <a:pt x="4571" y="9906"/>
                </a:lnTo>
                <a:lnTo>
                  <a:pt x="115823" y="67818"/>
                </a:lnTo>
                <a:lnTo>
                  <a:pt x="120395" y="59436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763000" y="1399794"/>
            <a:ext cx="689521" cy="58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543554" y="1520037"/>
            <a:ext cx="102776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SMLM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6277" y="1520037"/>
            <a:ext cx="32257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–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5461" y="1520037"/>
            <a:ext cx="167667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REALTIME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991092" y="6186858"/>
            <a:ext cx="31412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solidFill>
                  <a:srgbClr val="41679A"/>
                </a:solidFill>
                <a:latin typeface="Arial"/>
                <a:cs typeface="Arial"/>
              </a:rPr>
              <a:t>15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 txBox="1"/>
          <p:nvPr/>
        </p:nvSpPr>
        <p:spPr>
          <a:xfrm>
            <a:off x="1661922" y="2162555"/>
            <a:ext cx="7674864" cy="11399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8"/>
              </a:spcBef>
            </a:pPr>
            <a:endParaRPr sz="550"/>
          </a:p>
          <a:p>
            <a:pPr marL="435082">
              <a:lnSpc>
                <a:spcPct val="95825"/>
              </a:lnSpc>
              <a:spcBef>
                <a:spcPts val="3000"/>
              </a:spcBef>
            </a:pPr>
            <a:r>
              <a:rPr dirty="0" smtClean="0" sz="1400" spc="0">
                <a:latin typeface="Arial"/>
                <a:cs typeface="Arial"/>
              </a:rPr>
              <a:t>Merupakan</a:t>
            </a:r>
            <a:r>
              <a:rPr dirty="0" smtClean="0" sz="1400" spc="-75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pusat</a:t>
            </a:r>
            <a:r>
              <a:rPr dirty="0" smtClean="0" sz="1400" spc="-3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sistem</a:t>
            </a:r>
            <a:r>
              <a:rPr dirty="0" smtClean="0" sz="1400" spc="-45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dan</a:t>
            </a:r>
            <a:r>
              <a:rPr dirty="0" smtClean="0" sz="1400" spc="-18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database</a:t>
            </a:r>
            <a:r>
              <a:rPr dirty="0" smtClean="0" sz="1400" spc="-72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monitoring</a:t>
            </a:r>
            <a:r>
              <a:rPr dirty="0" smtClean="0" sz="1400" spc="-6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lifting</a:t>
            </a:r>
            <a:r>
              <a:rPr dirty="0" smtClean="0" sz="1400" spc="-42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minyak</a:t>
            </a:r>
            <a:r>
              <a:rPr dirty="0" smtClean="0" sz="1400" spc="-4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dan</a:t>
            </a:r>
            <a:r>
              <a:rPr dirty="0" smtClean="0" sz="1400" spc="-23">
                <a:latin typeface="Arial"/>
                <a:cs typeface="Arial"/>
              </a:rPr>
              <a:t> </a:t>
            </a:r>
            <a:r>
              <a:rPr dirty="0" smtClean="0" sz="1400" spc="9">
                <a:latin typeface="Arial"/>
                <a:cs typeface="Arial"/>
              </a:rPr>
              <a:t>g</a:t>
            </a:r>
            <a:r>
              <a:rPr dirty="0" smtClean="0" sz="1400" spc="0">
                <a:latin typeface="Arial"/>
                <a:cs typeface="Arial"/>
              </a:rPr>
              <a:t>as</a:t>
            </a:r>
            <a:r>
              <a:rPr dirty="0" smtClean="0" sz="1400" spc="-22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bumi.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44396" y="3360419"/>
            <a:ext cx="7674864" cy="13837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00"/>
              </a:lnSpc>
              <a:spcBef>
                <a:spcPts val="15"/>
              </a:spcBef>
            </a:pPr>
            <a:endParaRPr sz="800"/>
          </a:p>
          <a:p>
            <a:pPr marL="257556">
              <a:lnSpc>
                <a:spcPct val="100585"/>
              </a:lnSpc>
              <a:spcBef>
                <a:spcPts val="1000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4">
                <a:latin typeface="Tahoma"/>
                <a:cs typeface="Tahoma"/>
              </a:rPr>
              <a:t>M</a:t>
            </a:r>
            <a:r>
              <a:rPr dirty="0" smtClean="0" sz="1400" spc="0">
                <a:latin typeface="Tahoma"/>
                <a:cs typeface="Tahoma"/>
              </a:rPr>
              <a:t>onitoring</a:t>
            </a:r>
            <a:r>
              <a:rPr dirty="0" smtClean="0" sz="1400" spc="-5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sistem</a:t>
            </a:r>
            <a:r>
              <a:rPr dirty="0" smtClean="0" sz="1400" spc="-3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in</a:t>
            </a:r>
            <a:r>
              <a:rPr dirty="0" smtClean="0" sz="1400" spc="-14">
                <a:latin typeface="Tahoma"/>
                <a:cs typeface="Tahoma"/>
              </a:rPr>
              <a:t>f</a:t>
            </a:r>
            <a:r>
              <a:rPr dirty="0" smtClean="0" sz="1400" spc="4">
                <a:latin typeface="Tahoma"/>
                <a:cs typeface="Tahoma"/>
              </a:rPr>
              <a:t>o</a:t>
            </a:r>
            <a:r>
              <a:rPr dirty="0" smtClean="0" sz="1400" spc="0">
                <a:latin typeface="Tahoma"/>
                <a:cs typeface="Tahoma"/>
              </a:rPr>
              <a:t>rmasi</a:t>
            </a:r>
            <a:r>
              <a:rPr dirty="0" smtClean="0" sz="1400" spc="-28">
                <a:latin typeface="Tahoma"/>
                <a:cs typeface="Tahoma"/>
              </a:rPr>
              <a:t> </a:t>
            </a:r>
            <a:r>
              <a:rPr dirty="0" smtClean="0" sz="1400" spc="-9">
                <a:latin typeface="Tahoma"/>
                <a:cs typeface="Tahoma"/>
              </a:rPr>
              <a:t>v</a:t>
            </a:r>
            <a:r>
              <a:rPr dirty="0" smtClean="0" sz="1400" spc="4">
                <a:latin typeface="Tahoma"/>
                <a:cs typeface="Tahoma"/>
              </a:rPr>
              <a:t>o</a:t>
            </a:r>
            <a:r>
              <a:rPr dirty="0" smtClean="0" sz="1400" spc="0">
                <a:latin typeface="Tahoma"/>
                <a:cs typeface="Tahoma"/>
              </a:rPr>
              <a:t>lume</a:t>
            </a:r>
            <a:r>
              <a:rPr dirty="0" smtClean="0" sz="1400" spc="-32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lifting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mi</a:t>
            </a:r>
            <a:r>
              <a:rPr dirty="0" smtClean="0" sz="1400" spc="-9">
                <a:latin typeface="Tahoma"/>
                <a:cs typeface="Tahoma"/>
              </a:rPr>
              <a:t>n</a:t>
            </a:r>
            <a:r>
              <a:rPr dirty="0" smtClean="0" sz="1400" spc="-25">
                <a:latin typeface="Tahoma"/>
                <a:cs typeface="Tahoma"/>
              </a:rPr>
              <a:t>y</a:t>
            </a:r>
            <a:r>
              <a:rPr dirty="0" smtClean="0" sz="1400" spc="0">
                <a:latin typeface="Tahoma"/>
                <a:cs typeface="Tahoma"/>
              </a:rPr>
              <a:t>ak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dan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gas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bumi.</a:t>
            </a:r>
            <a:endParaRPr sz="1400">
              <a:latin typeface="Tahoma"/>
              <a:cs typeface="Tahoma"/>
            </a:endParaRPr>
          </a:p>
          <a:p>
            <a:pPr marL="257556">
              <a:lnSpc>
                <a:spcPct val="100585"/>
              </a:lnSpc>
              <a:spcBef>
                <a:spcPts val="85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4">
                <a:latin typeface="Tahoma"/>
                <a:cs typeface="Tahoma"/>
              </a:rPr>
              <a:t>M</a:t>
            </a:r>
            <a:r>
              <a:rPr dirty="0" smtClean="0" sz="1400" spc="0">
                <a:latin typeface="Tahoma"/>
                <a:cs typeface="Tahoma"/>
              </a:rPr>
              <a:t>onitoring</a:t>
            </a:r>
            <a:r>
              <a:rPr dirty="0" smtClean="0" sz="1400" spc="-5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sistem</a:t>
            </a:r>
            <a:r>
              <a:rPr dirty="0" smtClean="0" sz="1400" spc="-34">
                <a:latin typeface="Tahoma"/>
                <a:cs typeface="Tahoma"/>
              </a:rPr>
              <a:t> </a:t>
            </a:r>
            <a:r>
              <a:rPr dirty="0" smtClean="0" sz="1400" spc="-9">
                <a:latin typeface="Tahoma"/>
                <a:cs typeface="Tahoma"/>
              </a:rPr>
              <a:t>v</a:t>
            </a:r>
            <a:r>
              <a:rPr dirty="0" smtClean="0" sz="1400" spc="4">
                <a:latin typeface="Tahoma"/>
                <a:cs typeface="Tahoma"/>
              </a:rPr>
              <a:t>o</a:t>
            </a:r>
            <a:r>
              <a:rPr dirty="0" smtClean="0" sz="1400" spc="0">
                <a:latin typeface="Tahoma"/>
                <a:cs typeface="Tahoma"/>
              </a:rPr>
              <a:t>lume</a:t>
            </a:r>
            <a:r>
              <a:rPr dirty="0" smtClean="0" sz="1400" spc="-32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lifting</a:t>
            </a:r>
            <a:r>
              <a:rPr dirty="0" smtClean="0" sz="1400" spc="1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mi</a:t>
            </a:r>
            <a:r>
              <a:rPr dirty="0" smtClean="0" sz="1400" spc="-9">
                <a:latin typeface="Tahoma"/>
                <a:cs typeface="Tahoma"/>
              </a:rPr>
              <a:t>n</a:t>
            </a:r>
            <a:r>
              <a:rPr dirty="0" smtClean="0" sz="1400" spc="-25">
                <a:latin typeface="Tahoma"/>
                <a:cs typeface="Tahoma"/>
              </a:rPr>
              <a:t>y</a:t>
            </a:r>
            <a:r>
              <a:rPr dirty="0" smtClean="0" sz="1400" spc="0">
                <a:latin typeface="Tahoma"/>
                <a:cs typeface="Tahoma"/>
              </a:rPr>
              <a:t>ak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dan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gas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bumi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realtime.</a:t>
            </a:r>
            <a:endParaRPr sz="1400">
              <a:latin typeface="Tahoma"/>
              <a:cs typeface="Tahoma"/>
            </a:endParaRPr>
          </a:p>
          <a:p>
            <a:pPr marL="257556">
              <a:lnSpc>
                <a:spcPct val="100585"/>
              </a:lnSpc>
              <a:spcBef>
                <a:spcPts val="85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A</a:t>
            </a:r>
            <a:r>
              <a:rPr dirty="0" smtClean="0" sz="1400" spc="0">
                <a:latin typeface="Tahoma"/>
                <a:cs typeface="Tahoma"/>
              </a:rPr>
              <a:t>dminist</a:t>
            </a:r>
            <a:r>
              <a:rPr dirty="0" smtClean="0" sz="1400" spc="-25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asi</a:t>
            </a:r>
            <a:r>
              <a:rPr dirty="0" smtClean="0" sz="1400" spc="-39">
                <a:latin typeface="Tahoma"/>
                <a:cs typeface="Tahoma"/>
              </a:rPr>
              <a:t> </a:t>
            </a:r>
            <a:r>
              <a:rPr dirty="0" smtClean="0" sz="1400" spc="-9">
                <a:latin typeface="Tahoma"/>
                <a:cs typeface="Tahoma"/>
              </a:rPr>
              <a:t>k</a:t>
            </a:r>
            <a:r>
              <a:rPr dirty="0" smtClean="0" sz="1400" spc="0">
                <a:latin typeface="Tahoma"/>
                <a:cs typeface="Tahoma"/>
              </a:rPr>
              <a:t>e</a:t>
            </a:r>
            <a:r>
              <a:rPr dirty="0" smtClean="0" sz="1400" spc="0">
                <a:latin typeface="Tahoma"/>
                <a:cs typeface="Tahoma"/>
              </a:rPr>
              <a:t>giatan</a:t>
            </a:r>
            <a:r>
              <a:rPr dirty="0" smtClean="0" sz="1400" spc="-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sistem</a:t>
            </a:r>
            <a:r>
              <a:rPr dirty="0" smtClean="0" sz="1400" spc="-2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monit</a:t>
            </a:r>
            <a:r>
              <a:rPr dirty="0" smtClean="0" sz="1400" spc="-4">
                <a:latin typeface="Tahoma"/>
                <a:cs typeface="Tahoma"/>
              </a:rPr>
              <a:t>o</a:t>
            </a:r>
            <a:r>
              <a:rPr dirty="0" smtClean="0" sz="1400" spc="0">
                <a:latin typeface="Tahoma"/>
                <a:cs typeface="Tahoma"/>
              </a:rPr>
              <a:t>ring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lifting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mi</a:t>
            </a:r>
            <a:r>
              <a:rPr dirty="0" smtClean="0" sz="1400" spc="-9">
                <a:latin typeface="Tahoma"/>
                <a:cs typeface="Tahoma"/>
              </a:rPr>
              <a:t>n</a:t>
            </a:r>
            <a:r>
              <a:rPr dirty="0" smtClean="0" sz="1400" spc="-25">
                <a:latin typeface="Tahoma"/>
                <a:cs typeface="Tahoma"/>
              </a:rPr>
              <a:t>y</a:t>
            </a:r>
            <a:r>
              <a:rPr dirty="0" smtClean="0" sz="1400" spc="0">
                <a:latin typeface="Tahoma"/>
                <a:cs typeface="Tahoma"/>
              </a:rPr>
              <a:t>ak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dan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gas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bumi.</a:t>
            </a:r>
            <a:endParaRPr sz="1400">
              <a:latin typeface="Tahoma"/>
              <a:cs typeface="Tahoma"/>
            </a:endParaRPr>
          </a:p>
          <a:p>
            <a:pPr marL="257556">
              <a:lnSpc>
                <a:spcPct val="100585"/>
              </a:lnSpc>
              <a:spcBef>
                <a:spcPts val="80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-34">
                <a:latin typeface="Tahoma"/>
                <a:cs typeface="Tahoma"/>
              </a:rPr>
              <a:t>P</a:t>
            </a:r>
            <a:r>
              <a:rPr dirty="0" smtClean="0" sz="1400" spc="0">
                <a:latin typeface="Tahoma"/>
                <a:cs typeface="Tahoma"/>
              </a:rPr>
              <a:t>emeliha</a:t>
            </a:r>
            <a:r>
              <a:rPr dirty="0" smtClean="0" sz="1400" spc="-25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aan</a:t>
            </a:r>
            <a:r>
              <a:rPr dirty="0" smtClean="0" sz="1400" spc="-40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sistem</a:t>
            </a:r>
            <a:r>
              <a:rPr dirty="0" smtClean="0" sz="1400" spc="-3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monitoring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lift</a:t>
            </a:r>
            <a:r>
              <a:rPr dirty="0" smtClean="0" sz="1400" spc="-14">
                <a:latin typeface="Tahoma"/>
                <a:cs typeface="Tahoma"/>
              </a:rPr>
              <a:t>i</a:t>
            </a:r>
            <a:r>
              <a:rPr dirty="0" smtClean="0" sz="1400" spc="0">
                <a:latin typeface="Tahoma"/>
                <a:cs typeface="Tahoma"/>
              </a:rPr>
              <a:t>ng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mi</a:t>
            </a:r>
            <a:r>
              <a:rPr dirty="0" smtClean="0" sz="1400" spc="-9">
                <a:latin typeface="Tahoma"/>
                <a:cs typeface="Tahoma"/>
              </a:rPr>
              <a:t>n</a:t>
            </a:r>
            <a:r>
              <a:rPr dirty="0" smtClean="0" sz="1400" spc="-25">
                <a:latin typeface="Tahoma"/>
                <a:cs typeface="Tahoma"/>
              </a:rPr>
              <a:t>y</a:t>
            </a:r>
            <a:r>
              <a:rPr dirty="0" smtClean="0" sz="1400" spc="0">
                <a:latin typeface="Tahoma"/>
                <a:cs typeface="Tahoma"/>
              </a:rPr>
              <a:t>ak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dan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gas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bumi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(Help</a:t>
            </a:r>
            <a:r>
              <a:rPr dirty="0" smtClean="0" sz="1400" spc="-28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Desk)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97914" y="4773930"/>
            <a:ext cx="7626096" cy="11887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0"/>
              </a:lnSpc>
              <a:spcBef>
                <a:spcPts val="39"/>
              </a:spcBef>
            </a:pPr>
            <a:endParaRPr sz="900"/>
          </a:p>
          <a:p>
            <a:pPr marL="258318">
              <a:lnSpc>
                <a:spcPct val="100585"/>
              </a:lnSpc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Lapo</a:t>
            </a:r>
            <a:r>
              <a:rPr dirty="0" smtClean="0" sz="1400" spc="-25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an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monitoring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sistem</a:t>
            </a:r>
            <a:r>
              <a:rPr dirty="0" smtClean="0" sz="1400" spc="-3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in</a:t>
            </a:r>
            <a:r>
              <a:rPr dirty="0" smtClean="0" sz="1400" spc="-14">
                <a:latin typeface="Tahoma"/>
                <a:cs typeface="Tahoma"/>
              </a:rPr>
              <a:t>f</a:t>
            </a:r>
            <a:r>
              <a:rPr dirty="0" smtClean="0" sz="1400" spc="4">
                <a:latin typeface="Tahoma"/>
                <a:cs typeface="Tahoma"/>
              </a:rPr>
              <a:t>o</a:t>
            </a:r>
            <a:r>
              <a:rPr dirty="0" smtClean="0" sz="1400" spc="0">
                <a:latin typeface="Tahoma"/>
                <a:cs typeface="Tahoma"/>
              </a:rPr>
              <a:t>rmasi</a:t>
            </a:r>
            <a:r>
              <a:rPr dirty="0" smtClean="0" sz="1400" spc="-43">
                <a:latin typeface="Tahoma"/>
                <a:cs typeface="Tahoma"/>
              </a:rPr>
              <a:t> </a:t>
            </a:r>
            <a:r>
              <a:rPr dirty="0" smtClean="0" sz="1400" spc="-9">
                <a:latin typeface="Tahoma"/>
                <a:cs typeface="Tahoma"/>
              </a:rPr>
              <a:t>v</a:t>
            </a:r>
            <a:r>
              <a:rPr dirty="0" smtClean="0" sz="1400" spc="4">
                <a:latin typeface="Tahoma"/>
                <a:cs typeface="Tahoma"/>
              </a:rPr>
              <a:t>o</a:t>
            </a:r>
            <a:r>
              <a:rPr dirty="0" smtClean="0" sz="1400" spc="0">
                <a:latin typeface="Tahoma"/>
                <a:cs typeface="Tahoma"/>
              </a:rPr>
              <a:t>lume</a:t>
            </a:r>
            <a:r>
              <a:rPr dirty="0" smtClean="0" sz="1400" spc="-32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lifting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mi</a:t>
            </a:r>
            <a:r>
              <a:rPr dirty="0" smtClean="0" sz="1400" spc="-9">
                <a:latin typeface="Tahoma"/>
                <a:cs typeface="Tahoma"/>
              </a:rPr>
              <a:t>n</a:t>
            </a:r>
            <a:r>
              <a:rPr dirty="0" smtClean="0" sz="1400" spc="-25">
                <a:latin typeface="Tahoma"/>
                <a:cs typeface="Tahoma"/>
              </a:rPr>
              <a:t>y</a:t>
            </a:r>
            <a:r>
              <a:rPr dirty="0" smtClean="0" sz="1400" spc="0">
                <a:latin typeface="Tahoma"/>
                <a:cs typeface="Tahoma"/>
              </a:rPr>
              <a:t>ak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dan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gas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bumi.</a:t>
            </a:r>
            <a:endParaRPr sz="1400">
              <a:latin typeface="Tahoma"/>
              <a:cs typeface="Tahoma"/>
            </a:endParaRPr>
          </a:p>
          <a:p>
            <a:pPr marL="258318">
              <a:lnSpc>
                <a:spcPct val="100585"/>
              </a:lnSpc>
              <a:spcBef>
                <a:spcPts val="85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Lapo</a:t>
            </a:r>
            <a:r>
              <a:rPr dirty="0" smtClean="0" sz="1400" spc="-25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an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monitoring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-9">
                <a:latin typeface="Tahoma"/>
                <a:cs typeface="Tahoma"/>
              </a:rPr>
              <a:t>v</a:t>
            </a:r>
            <a:r>
              <a:rPr dirty="0" smtClean="0" sz="1400" spc="4">
                <a:latin typeface="Tahoma"/>
                <a:cs typeface="Tahoma"/>
              </a:rPr>
              <a:t>o</a:t>
            </a:r>
            <a:r>
              <a:rPr dirty="0" smtClean="0" sz="1400" spc="0">
                <a:latin typeface="Tahoma"/>
                <a:cs typeface="Tahoma"/>
              </a:rPr>
              <a:t>lume</a:t>
            </a:r>
            <a:r>
              <a:rPr dirty="0" smtClean="0" sz="1400" spc="-32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lifting</a:t>
            </a:r>
            <a:r>
              <a:rPr dirty="0" smtClean="0" sz="1400" spc="-1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mi</a:t>
            </a:r>
            <a:r>
              <a:rPr dirty="0" smtClean="0" sz="1400" spc="-9">
                <a:latin typeface="Tahoma"/>
                <a:cs typeface="Tahoma"/>
              </a:rPr>
              <a:t>n</a:t>
            </a:r>
            <a:r>
              <a:rPr dirty="0" smtClean="0" sz="1400" spc="-25">
                <a:latin typeface="Tahoma"/>
                <a:cs typeface="Tahoma"/>
              </a:rPr>
              <a:t>y</a:t>
            </a:r>
            <a:r>
              <a:rPr dirty="0" smtClean="0" sz="1400" spc="0">
                <a:latin typeface="Tahoma"/>
                <a:cs typeface="Tahoma"/>
              </a:rPr>
              <a:t>ak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dan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gas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bumi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realtime.</a:t>
            </a:r>
            <a:endParaRPr sz="1400">
              <a:latin typeface="Tahoma"/>
              <a:cs typeface="Tahoma"/>
            </a:endParaRPr>
          </a:p>
          <a:p>
            <a:pPr marL="258318">
              <a:lnSpc>
                <a:spcPct val="100585"/>
              </a:lnSpc>
              <a:spcBef>
                <a:spcPts val="85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Lapo</a:t>
            </a:r>
            <a:r>
              <a:rPr dirty="0" smtClean="0" sz="1400" spc="-25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an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pemeliha</a:t>
            </a:r>
            <a:r>
              <a:rPr dirty="0" smtClean="0" sz="1400" spc="-25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aan</a:t>
            </a:r>
            <a:r>
              <a:rPr dirty="0" smtClean="0" sz="1400" spc="-50">
                <a:latin typeface="Tahoma"/>
                <a:cs typeface="Tahoma"/>
              </a:rPr>
              <a:t> </a:t>
            </a:r>
            <a:r>
              <a:rPr dirty="0" smtClean="0" sz="1400" spc="-9">
                <a:latin typeface="Tahoma"/>
                <a:cs typeface="Tahoma"/>
              </a:rPr>
              <a:t>k</a:t>
            </a:r>
            <a:r>
              <a:rPr dirty="0" smtClean="0" sz="1400" spc="0">
                <a:latin typeface="Tahoma"/>
                <a:cs typeface="Tahoma"/>
              </a:rPr>
              <a:t>e</a:t>
            </a:r>
            <a:r>
              <a:rPr dirty="0" smtClean="0" sz="1400" spc="0">
                <a:latin typeface="Tahoma"/>
                <a:cs typeface="Tahoma"/>
              </a:rPr>
              <a:t>giatan</a:t>
            </a:r>
            <a:r>
              <a:rPr dirty="0" smtClean="0" sz="1400" spc="-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sistem</a:t>
            </a:r>
            <a:r>
              <a:rPr dirty="0" smtClean="0" sz="1400" spc="-3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</a:t>
            </a:r>
            <a:r>
              <a:rPr dirty="0" smtClean="0" sz="1400" spc="-9">
                <a:latin typeface="Tahoma"/>
                <a:cs typeface="Tahoma"/>
              </a:rPr>
              <a:t>o</a:t>
            </a:r>
            <a:r>
              <a:rPr dirty="0" smtClean="0" sz="1400" spc="0">
                <a:latin typeface="Tahoma"/>
                <a:cs typeface="Tahoma"/>
              </a:rPr>
              <a:t>nitoring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lifting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mi</a:t>
            </a:r>
            <a:r>
              <a:rPr dirty="0" smtClean="0" sz="1400" spc="-9">
                <a:latin typeface="Tahoma"/>
                <a:cs typeface="Tahoma"/>
              </a:rPr>
              <a:t>n</a:t>
            </a:r>
            <a:r>
              <a:rPr dirty="0" smtClean="0" sz="1400" spc="-25">
                <a:latin typeface="Tahoma"/>
                <a:cs typeface="Tahoma"/>
              </a:rPr>
              <a:t>y</a:t>
            </a:r>
            <a:r>
              <a:rPr dirty="0" smtClean="0" sz="1400" spc="0">
                <a:latin typeface="Tahoma"/>
                <a:cs typeface="Tahoma"/>
              </a:rPr>
              <a:t>ak</a:t>
            </a:r>
            <a:r>
              <a:rPr dirty="0" smtClean="0" sz="1400" spc="-11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dan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gas</a:t>
            </a:r>
            <a:r>
              <a:rPr dirty="0" smtClean="0" sz="1400" spc="-11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bumi.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00" y="6019799"/>
            <a:ext cx="8733282" cy="2430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2398776" y="2522981"/>
            <a:ext cx="7202424" cy="3477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914400" y="2000249"/>
            <a:ext cx="8686800" cy="171450"/>
          </a:xfrm>
          <a:custGeom>
            <a:avLst/>
            <a:gdLst/>
            <a:ahLst/>
            <a:cxnLst/>
            <a:rect l="l" t="t" r="r" b="b"/>
            <a:pathLst>
              <a:path w="8686800" h="171450">
                <a:moveTo>
                  <a:pt x="0" y="0"/>
                </a:moveTo>
                <a:lnTo>
                  <a:pt x="113538" y="58674"/>
                </a:lnTo>
                <a:lnTo>
                  <a:pt x="6374130" y="58674"/>
                </a:lnTo>
                <a:lnTo>
                  <a:pt x="6592824" y="171450"/>
                </a:lnTo>
                <a:lnTo>
                  <a:pt x="8676894" y="171450"/>
                </a:lnTo>
                <a:lnTo>
                  <a:pt x="8686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09828" y="1995677"/>
            <a:ext cx="8696706" cy="181356"/>
          </a:xfrm>
          <a:custGeom>
            <a:avLst/>
            <a:gdLst/>
            <a:ahLst/>
            <a:cxnLst/>
            <a:rect l="l" t="t" r="r" b="b"/>
            <a:pathLst>
              <a:path w="8696706" h="181356">
                <a:moveTo>
                  <a:pt x="4571" y="9906"/>
                </a:moveTo>
                <a:lnTo>
                  <a:pt x="761" y="1524"/>
                </a:lnTo>
                <a:lnTo>
                  <a:pt x="0" y="6096"/>
                </a:lnTo>
                <a:lnTo>
                  <a:pt x="3047" y="9144"/>
                </a:lnTo>
                <a:lnTo>
                  <a:pt x="115823" y="67818"/>
                </a:lnTo>
                <a:lnTo>
                  <a:pt x="4571" y="9906"/>
                </a:lnTo>
                <a:close/>
              </a:path>
              <a:path w="8696706" h="181356">
                <a:moveTo>
                  <a:pt x="8691372" y="9905"/>
                </a:moveTo>
                <a:lnTo>
                  <a:pt x="8686800" y="4571"/>
                </a:lnTo>
                <a:lnTo>
                  <a:pt x="8686468" y="9906"/>
                </a:lnTo>
                <a:lnTo>
                  <a:pt x="8676416" y="171449"/>
                </a:lnTo>
                <a:lnTo>
                  <a:pt x="8681466" y="171449"/>
                </a:lnTo>
                <a:lnTo>
                  <a:pt x="8691372" y="9905"/>
                </a:lnTo>
                <a:close/>
              </a:path>
              <a:path w="8696706" h="181356">
                <a:moveTo>
                  <a:pt x="8683752" y="181355"/>
                </a:moveTo>
                <a:lnTo>
                  <a:pt x="8686038" y="176783"/>
                </a:lnTo>
                <a:lnTo>
                  <a:pt x="8676132" y="176021"/>
                </a:lnTo>
                <a:lnTo>
                  <a:pt x="6599682" y="172211"/>
                </a:lnTo>
                <a:lnTo>
                  <a:pt x="6597396" y="171449"/>
                </a:lnTo>
                <a:lnTo>
                  <a:pt x="6595872" y="180593"/>
                </a:lnTo>
                <a:lnTo>
                  <a:pt x="6597396" y="181355"/>
                </a:lnTo>
                <a:lnTo>
                  <a:pt x="8683752" y="181355"/>
                </a:lnTo>
                <a:close/>
              </a:path>
              <a:path w="8696706" h="181356">
                <a:moveTo>
                  <a:pt x="118921" y="58673"/>
                </a:moveTo>
                <a:lnTo>
                  <a:pt x="24552" y="9905"/>
                </a:lnTo>
                <a:lnTo>
                  <a:pt x="118109" y="58674"/>
                </a:lnTo>
                <a:lnTo>
                  <a:pt x="118921" y="58673"/>
                </a:lnTo>
                <a:close/>
              </a:path>
              <a:path w="8696706" h="181356">
                <a:moveTo>
                  <a:pt x="6597396" y="171449"/>
                </a:moveTo>
                <a:lnTo>
                  <a:pt x="6599682" y="172211"/>
                </a:lnTo>
                <a:lnTo>
                  <a:pt x="8676132" y="176021"/>
                </a:lnTo>
                <a:lnTo>
                  <a:pt x="8686038" y="176783"/>
                </a:lnTo>
                <a:lnTo>
                  <a:pt x="8691372" y="91059"/>
                </a:lnTo>
                <a:lnTo>
                  <a:pt x="8691372" y="0"/>
                </a:lnTo>
                <a:lnTo>
                  <a:pt x="4571" y="0"/>
                </a:lnTo>
                <a:lnTo>
                  <a:pt x="6857" y="762"/>
                </a:lnTo>
                <a:lnTo>
                  <a:pt x="24552" y="9905"/>
                </a:lnTo>
                <a:lnTo>
                  <a:pt x="8686468" y="9906"/>
                </a:lnTo>
                <a:lnTo>
                  <a:pt x="8686800" y="4571"/>
                </a:lnTo>
                <a:lnTo>
                  <a:pt x="8691372" y="9905"/>
                </a:lnTo>
                <a:lnTo>
                  <a:pt x="8681466" y="171449"/>
                </a:lnTo>
                <a:lnTo>
                  <a:pt x="6598204" y="171449"/>
                </a:lnTo>
                <a:lnTo>
                  <a:pt x="6380988" y="59435"/>
                </a:lnTo>
                <a:lnTo>
                  <a:pt x="6378702" y="67817"/>
                </a:lnTo>
                <a:lnTo>
                  <a:pt x="6376416" y="67817"/>
                </a:lnTo>
                <a:lnTo>
                  <a:pt x="6595872" y="180593"/>
                </a:lnTo>
                <a:lnTo>
                  <a:pt x="6597396" y="171449"/>
                </a:lnTo>
                <a:close/>
              </a:path>
              <a:path w="8696706" h="181356">
                <a:moveTo>
                  <a:pt x="6378702" y="67817"/>
                </a:moveTo>
                <a:lnTo>
                  <a:pt x="6380988" y="59435"/>
                </a:lnTo>
                <a:lnTo>
                  <a:pt x="6378702" y="58673"/>
                </a:lnTo>
                <a:lnTo>
                  <a:pt x="120395" y="59436"/>
                </a:lnTo>
                <a:lnTo>
                  <a:pt x="115823" y="67818"/>
                </a:lnTo>
                <a:lnTo>
                  <a:pt x="6378702" y="67817"/>
                </a:lnTo>
                <a:close/>
              </a:path>
              <a:path w="8696706" h="181356">
                <a:moveTo>
                  <a:pt x="120395" y="59436"/>
                </a:moveTo>
                <a:lnTo>
                  <a:pt x="6378702" y="58673"/>
                </a:lnTo>
                <a:lnTo>
                  <a:pt x="118109" y="58674"/>
                </a:lnTo>
                <a:lnTo>
                  <a:pt x="24552" y="9905"/>
                </a:lnTo>
                <a:lnTo>
                  <a:pt x="6857" y="762"/>
                </a:lnTo>
                <a:lnTo>
                  <a:pt x="4571" y="0"/>
                </a:lnTo>
                <a:lnTo>
                  <a:pt x="761" y="1524"/>
                </a:lnTo>
                <a:lnTo>
                  <a:pt x="4571" y="9906"/>
                </a:lnTo>
                <a:lnTo>
                  <a:pt x="115823" y="67818"/>
                </a:lnTo>
                <a:lnTo>
                  <a:pt x="120395" y="59436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8763000" y="1399794"/>
            <a:ext cx="689521" cy="5814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661922" y="2162555"/>
            <a:ext cx="7674864" cy="11399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657350" y="2157221"/>
            <a:ext cx="7674864" cy="1139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661922" y="2162555"/>
            <a:ext cx="7674864" cy="11399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657350" y="2157221"/>
            <a:ext cx="7674864" cy="11399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772668" y="2166366"/>
            <a:ext cx="923543" cy="6362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644396" y="3360419"/>
            <a:ext cx="7674864" cy="13837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1639824" y="3355085"/>
            <a:ext cx="7674864" cy="13837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644396" y="3360419"/>
            <a:ext cx="7674864" cy="13837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1639824" y="3355085"/>
            <a:ext cx="7674864" cy="13837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797814" y="3201162"/>
            <a:ext cx="902207" cy="6324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1597914" y="4773930"/>
            <a:ext cx="7626096" cy="11887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1593342" y="4769358"/>
            <a:ext cx="7626096" cy="11887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1597914" y="4773930"/>
            <a:ext cx="7626096" cy="11887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1593342" y="4769358"/>
            <a:ext cx="7626096" cy="11887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764286" y="4776216"/>
            <a:ext cx="944118" cy="65303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349500" y="1520799"/>
            <a:ext cx="542790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SMLM</a:t>
            </a:r>
            <a:r>
              <a:rPr dirty="0" smtClean="0" baseline="1733" sz="5400" spc="-14" b="1">
                <a:latin typeface="Tw Cen MT Condensed"/>
                <a:cs typeface="Tw Cen MT Condensed"/>
              </a:rPr>
              <a:t> </a:t>
            </a:r>
            <a:r>
              <a:rPr dirty="0" smtClean="0" baseline="1733" sz="5400" spc="0" b="1">
                <a:latin typeface="Tw Cen MT Condensed"/>
                <a:cs typeface="Tw Cen MT Condensed"/>
              </a:rPr>
              <a:t>–</a:t>
            </a:r>
            <a:r>
              <a:rPr dirty="0" smtClean="0" baseline="1733" sz="5400" spc="0" b="1">
                <a:latin typeface="Tw Cen MT Condensed"/>
                <a:cs typeface="Tw Cen MT Condensed"/>
              </a:rPr>
              <a:t> </a:t>
            </a:r>
            <a:r>
              <a:rPr dirty="0" smtClean="0" baseline="1733" sz="5400" spc="0" b="1">
                <a:latin typeface="Tw Cen MT Condensed"/>
                <a:cs typeface="Tw Cen MT Condensed"/>
              </a:rPr>
              <a:t>MIGAS</a:t>
            </a:r>
            <a:r>
              <a:rPr dirty="0" smtClean="0" baseline="1733" sz="5400" spc="-9" b="1">
                <a:latin typeface="Tw Cen MT Condensed"/>
                <a:cs typeface="Tw Cen MT Condensed"/>
              </a:rPr>
              <a:t> </a:t>
            </a:r>
            <a:r>
              <a:rPr dirty="0" smtClean="0" baseline="1733" sz="5400" spc="0" b="1">
                <a:latin typeface="Tw Cen MT Condensed"/>
                <a:cs typeface="Tw Cen MT Condensed"/>
              </a:rPr>
              <a:t>CONTROL</a:t>
            </a:r>
            <a:r>
              <a:rPr dirty="0" smtClean="0" baseline="1733" sz="5400" spc="-14" b="1">
                <a:latin typeface="Tw Cen MT Condensed"/>
                <a:cs typeface="Tw Cen MT Condensed"/>
              </a:rPr>
              <a:t> </a:t>
            </a:r>
            <a:r>
              <a:rPr dirty="0" smtClean="0" baseline="1733" sz="5400" spc="0" b="1">
                <a:latin typeface="Tw Cen MT Condensed"/>
                <a:cs typeface="Tw Cen MT Condensed"/>
              </a:rPr>
              <a:t>CENTER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8370" y="2385215"/>
            <a:ext cx="639069" cy="202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FFFFFF"/>
                </a:solidFill>
                <a:latin typeface="Tahoma"/>
                <a:cs typeface="Tahoma"/>
              </a:rPr>
              <a:t>Fungsi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7539" y="2624731"/>
            <a:ext cx="6415351" cy="202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dirty="0" smtClean="0" sz="1400" spc="0">
                <a:latin typeface="Arial"/>
                <a:cs typeface="Arial"/>
              </a:rPr>
              <a:t>•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12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Merupakan</a:t>
            </a:r>
            <a:r>
              <a:rPr dirty="0" smtClean="0" sz="1400" spc="-75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pusat</a:t>
            </a:r>
            <a:r>
              <a:rPr dirty="0" smtClean="0" sz="1400" spc="-3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sistem</a:t>
            </a:r>
            <a:r>
              <a:rPr dirty="0" smtClean="0" sz="1400" spc="-45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dan</a:t>
            </a:r>
            <a:r>
              <a:rPr dirty="0" smtClean="0" sz="1400" spc="-18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database</a:t>
            </a:r>
            <a:r>
              <a:rPr dirty="0" smtClean="0" sz="1400" spc="-72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monitoring</a:t>
            </a:r>
            <a:r>
              <a:rPr dirty="0" smtClean="0" sz="1400" spc="-6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lifting</a:t>
            </a:r>
            <a:r>
              <a:rPr dirty="0" smtClean="0" sz="1400" spc="-42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minyak</a:t>
            </a:r>
            <a:r>
              <a:rPr dirty="0" smtClean="0" sz="1400" spc="-4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dan</a:t>
            </a:r>
            <a:r>
              <a:rPr dirty="0" smtClean="0" sz="1400" spc="-23">
                <a:latin typeface="Arial"/>
                <a:cs typeface="Arial"/>
              </a:rPr>
              <a:t> </a:t>
            </a:r>
            <a:r>
              <a:rPr dirty="0" smtClean="0" sz="1400" spc="9">
                <a:latin typeface="Arial"/>
                <a:cs typeface="Arial"/>
              </a:rPr>
              <a:t>g</a:t>
            </a:r>
            <a:r>
              <a:rPr dirty="0" smtClean="0" sz="1400" spc="0">
                <a:latin typeface="Arial"/>
                <a:cs typeface="Arial"/>
              </a:rPr>
              <a:t>as</a:t>
            </a:r>
            <a:r>
              <a:rPr dirty="0" smtClean="0" sz="1400" spc="-22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bumi.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8568" y="3416963"/>
            <a:ext cx="550847" cy="202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FFFFFF"/>
                </a:solidFill>
                <a:latin typeface="Tahoma"/>
                <a:cs typeface="Tahoma"/>
              </a:rPr>
              <a:t>Input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9252" y="3608987"/>
            <a:ext cx="5875984" cy="8788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631">
              <a:lnSpc>
                <a:spcPts val="1550"/>
              </a:lnSpc>
              <a:spcBef>
                <a:spcPts val="77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4">
                <a:latin typeface="Tahoma"/>
                <a:cs typeface="Tahoma"/>
              </a:rPr>
              <a:t>M</a:t>
            </a:r>
            <a:r>
              <a:rPr dirty="0" smtClean="0" sz="1400" spc="0">
                <a:latin typeface="Tahoma"/>
                <a:cs typeface="Tahoma"/>
              </a:rPr>
              <a:t>onitoring</a:t>
            </a:r>
            <a:r>
              <a:rPr dirty="0" smtClean="0" sz="1400" spc="-5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sistem</a:t>
            </a:r>
            <a:r>
              <a:rPr dirty="0" smtClean="0" sz="1400" spc="-3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in</a:t>
            </a:r>
            <a:r>
              <a:rPr dirty="0" smtClean="0" sz="1400" spc="-14">
                <a:latin typeface="Tahoma"/>
                <a:cs typeface="Tahoma"/>
              </a:rPr>
              <a:t>f</a:t>
            </a:r>
            <a:r>
              <a:rPr dirty="0" smtClean="0" sz="1400" spc="4">
                <a:latin typeface="Tahoma"/>
                <a:cs typeface="Tahoma"/>
              </a:rPr>
              <a:t>o</a:t>
            </a:r>
            <a:r>
              <a:rPr dirty="0" smtClean="0" sz="1400" spc="0">
                <a:latin typeface="Tahoma"/>
                <a:cs typeface="Tahoma"/>
              </a:rPr>
              <a:t>rmasi</a:t>
            </a:r>
            <a:r>
              <a:rPr dirty="0" smtClean="0" sz="1400" spc="-28">
                <a:latin typeface="Tahoma"/>
                <a:cs typeface="Tahoma"/>
              </a:rPr>
              <a:t> </a:t>
            </a:r>
            <a:r>
              <a:rPr dirty="0" smtClean="0" sz="1400" spc="-9">
                <a:latin typeface="Tahoma"/>
                <a:cs typeface="Tahoma"/>
              </a:rPr>
              <a:t>v</a:t>
            </a:r>
            <a:r>
              <a:rPr dirty="0" smtClean="0" sz="1400" spc="4">
                <a:latin typeface="Tahoma"/>
                <a:cs typeface="Tahoma"/>
              </a:rPr>
              <a:t>o</a:t>
            </a:r>
            <a:r>
              <a:rPr dirty="0" smtClean="0" sz="1400" spc="0">
                <a:latin typeface="Tahoma"/>
                <a:cs typeface="Tahoma"/>
              </a:rPr>
              <a:t>lume</a:t>
            </a:r>
            <a:r>
              <a:rPr dirty="0" smtClean="0" sz="1400" spc="-32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lifting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mi</a:t>
            </a:r>
            <a:r>
              <a:rPr dirty="0" smtClean="0" sz="1400" spc="-9">
                <a:latin typeface="Tahoma"/>
                <a:cs typeface="Tahoma"/>
              </a:rPr>
              <a:t>n</a:t>
            </a:r>
            <a:r>
              <a:rPr dirty="0" smtClean="0" sz="1400" spc="-25">
                <a:latin typeface="Tahoma"/>
                <a:cs typeface="Tahoma"/>
              </a:rPr>
              <a:t>y</a:t>
            </a:r>
            <a:r>
              <a:rPr dirty="0" smtClean="0" sz="1400" spc="0">
                <a:latin typeface="Tahoma"/>
                <a:cs typeface="Tahoma"/>
              </a:rPr>
              <a:t>ak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dan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gas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bumi.</a:t>
            </a:r>
            <a:endParaRPr sz="1400">
              <a:latin typeface="Tahoma"/>
              <a:cs typeface="Tahoma"/>
            </a:endParaRPr>
          </a:p>
          <a:p>
            <a:pPr marL="12700" marR="26631">
              <a:lnSpc>
                <a:spcPct val="100585"/>
              </a:lnSpc>
              <a:spcBef>
                <a:spcPts val="7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4">
                <a:latin typeface="Tahoma"/>
                <a:cs typeface="Tahoma"/>
              </a:rPr>
              <a:t>M</a:t>
            </a:r>
            <a:r>
              <a:rPr dirty="0" smtClean="0" sz="1400" spc="0">
                <a:latin typeface="Tahoma"/>
                <a:cs typeface="Tahoma"/>
              </a:rPr>
              <a:t>onitoring</a:t>
            </a:r>
            <a:r>
              <a:rPr dirty="0" smtClean="0" sz="1400" spc="-5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sistem</a:t>
            </a:r>
            <a:r>
              <a:rPr dirty="0" smtClean="0" sz="1400" spc="-34">
                <a:latin typeface="Tahoma"/>
                <a:cs typeface="Tahoma"/>
              </a:rPr>
              <a:t> </a:t>
            </a:r>
            <a:r>
              <a:rPr dirty="0" smtClean="0" sz="1400" spc="-9">
                <a:latin typeface="Tahoma"/>
                <a:cs typeface="Tahoma"/>
              </a:rPr>
              <a:t>v</a:t>
            </a:r>
            <a:r>
              <a:rPr dirty="0" smtClean="0" sz="1400" spc="4">
                <a:latin typeface="Tahoma"/>
                <a:cs typeface="Tahoma"/>
              </a:rPr>
              <a:t>o</a:t>
            </a:r>
            <a:r>
              <a:rPr dirty="0" smtClean="0" sz="1400" spc="0">
                <a:latin typeface="Tahoma"/>
                <a:cs typeface="Tahoma"/>
              </a:rPr>
              <a:t>lume</a:t>
            </a:r>
            <a:r>
              <a:rPr dirty="0" smtClean="0" sz="1400" spc="-32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lifting</a:t>
            </a:r>
            <a:r>
              <a:rPr dirty="0" smtClean="0" sz="1400" spc="1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mi</a:t>
            </a:r>
            <a:r>
              <a:rPr dirty="0" smtClean="0" sz="1400" spc="-9">
                <a:latin typeface="Tahoma"/>
                <a:cs typeface="Tahoma"/>
              </a:rPr>
              <a:t>n</a:t>
            </a:r>
            <a:r>
              <a:rPr dirty="0" smtClean="0" sz="1400" spc="-25">
                <a:latin typeface="Tahoma"/>
                <a:cs typeface="Tahoma"/>
              </a:rPr>
              <a:t>y</a:t>
            </a:r>
            <a:r>
              <a:rPr dirty="0" smtClean="0" sz="1400" spc="0">
                <a:latin typeface="Tahoma"/>
                <a:cs typeface="Tahoma"/>
              </a:rPr>
              <a:t>ak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dan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gas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bumi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realtime.</a:t>
            </a:r>
            <a:endParaRPr sz="1400">
              <a:latin typeface="Tahoma"/>
              <a:cs typeface="Tahoma"/>
            </a:endParaRPr>
          </a:p>
          <a:p>
            <a:pPr marL="12700" marR="26631">
              <a:lnSpc>
                <a:spcPct val="100585"/>
              </a:lnSpc>
              <a:spcBef>
                <a:spcPts val="85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A</a:t>
            </a:r>
            <a:r>
              <a:rPr dirty="0" smtClean="0" sz="1400" spc="0">
                <a:latin typeface="Tahoma"/>
                <a:cs typeface="Tahoma"/>
              </a:rPr>
              <a:t>dminist</a:t>
            </a:r>
            <a:r>
              <a:rPr dirty="0" smtClean="0" sz="1400" spc="-25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asi</a:t>
            </a:r>
            <a:r>
              <a:rPr dirty="0" smtClean="0" sz="1400" spc="-39">
                <a:latin typeface="Tahoma"/>
                <a:cs typeface="Tahoma"/>
              </a:rPr>
              <a:t> </a:t>
            </a:r>
            <a:r>
              <a:rPr dirty="0" smtClean="0" sz="1400" spc="-9">
                <a:latin typeface="Tahoma"/>
                <a:cs typeface="Tahoma"/>
              </a:rPr>
              <a:t>k</a:t>
            </a:r>
            <a:r>
              <a:rPr dirty="0" smtClean="0" sz="1400" spc="0">
                <a:latin typeface="Tahoma"/>
                <a:cs typeface="Tahoma"/>
              </a:rPr>
              <a:t>e</a:t>
            </a:r>
            <a:r>
              <a:rPr dirty="0" smtClean="0" sz="1400" spc="0">
                <a:latin typeface="Tahoma"/>
                <a:cs typeface="Tahoma"/>
              </a:rPr>
              <a:t>giatan</a:t>
            </a:r>
            <a:r>
              <a:rPr dirty="0" smtClean="0" sz="1400" spc="-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sistem</a:t>
            </a:r>
            <a:r>
              <a:rPr dirty="0" smtClean="0" sz="1400" spc="-2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monit</a:t>
            </a:r>
            <a:r>
              <a:rPr dirty="0" smtClean="0" sz="1400" spc="-4">
                <a:latin typeface="Tahoma"/>
                <a:cs typeface="Tahoma"/>
              </a:rPr>
              <a:t>o</a:t>
            </a:r>
            <a:r>
              <a:rPr dirty="0" smtClean="0" sz="1400" spc="0">
                <a:latin typeface="Tahoma"/>
                <a:cs typeface="Tahoma"/>
              </a:rPr>
              <a:t>ring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lifting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mi</a:t>
            </a:r>
            <a:r>
              <a:rPr dirty="0" smtClean="0" sz="1400" spc="-9">
                <a:latin typeface="Tahoma"/>
                <a:cs typeface="Tahoma"/>
              </a:rPr>
              <a:t>n</a:t>
            </a:r>
            <a:r>
              <a:rPr dirty="0" smtClean="0" sz="1400" spc="-25">
                <a:latin typeface="Tahoma"/>
                <a:cs typeface="Tahoma"/>
              </a:rPr>
              <a:t>y</a:t>
            </a:r>
            <a:r>
              <a:rPr dirty="0" smtClean="0" sz="1400" spc="0">
                <a:latin typeface="Tahoma"/>
                <a:cs typeface="Tahoma"/>
              </a:rPr>
              <a:t>ak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dan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gas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bumi.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585"/>
              </a:lnSpc>
              <a:spcBef>
                <a:spcPts val="80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-34">
                <a:latin typeface="Tahoma"/>
                <a:cs typeface="Tahoma"/>
              </a:rPr>
              <a:t>P</a:t>
            </a:r>
            <a:r>
              <a:rPr dirty="0" smtClean="0" sz="1400" spc="0">
                <a:latin typeface="Tahoma"/>
                <a:cs typeface="Tahoma"/>
              </a:rPr>
              <a:t>emeliha</a:t>
            </a:r>
            <a:r>
              <a:rPr dirty="0" smtClean="0" sz="1400" spc="-25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aan</a:t>
            </a:r>
            <a:r>
              <a:rPr dirty="0" smtClean="0" sz="1400" spc="-40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sistem</a:t>
            </a:r>
            <a:r>
              <a:rPr dirty="0" smtClean="0" sz="1400" spc="-3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monitoring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lift</a:t>
            </a:r>
            <a:r>
              <a:rPr dirty="0" smtClean="0" sz="1400" spc="-14">
                <a:latin typeface="Tahoma"/>
                <a:cs typeface="Tahoma"/>
              </a:rPr>
              <a:t>i</a:t>
            </a:r>
            <a:r>
              <a:rPr dirty="0" smtClean="0" sz="1400" spc="0">
                <a:latin typeface="Tahoma"/>
                <a:cs typeface="Tahoma"/>
              </a:rPr>
              <a:t>ng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mi</a:t>
            </a:r>
            <a:r>
              <a:rPr dirty="0" smtClean="0" sz="1400" spc="-9">
                <a:latin typeface="Tahoma"/>
                <a:cs typeface="Tahoma"/>
              </a:rPr>
              <a:t>n</a:t>
            </a:r>
            <a:r>
              <a:rPr dirty="0" smtClean="0" sz="1400" spc="-25">
                <a:latin typeface="Tahoma"/>
                <a:cs typeface="Tahoma"/>
              </a:rPr>
              <a:t>y</a:t>
            </a:r>
            <a:r>
              <a:rPr dirty="0" smtClean="0" sz="1400" spc="0">
                <a:latin typeface="Tahoma"/>
                <a:cs typeface="Tahoma"/>
              </a:rPr>
              <a:t>ak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dan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gas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bumi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(Help</a:t>
            </a:r>
            <a:r>
              <a:rPr dirty="0" smtClean="0" sz="1400" spc="-28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Desk)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43532" y="4911245"/>
            <a:ext cx="6359602" cy="6540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631">
              <a:lnSpc>
                <a:spcPts val="1550"/>
              </a:lnSpc>
              <a:spcBef>
                <a:spcPts val="77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Lapo</a:t>
            </a:r>
            <a:r>
              <a:rPr dirty="0" smtClean="0" sz="1400" spc="-25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an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monitoring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sistem</a:t>
            </a:r>
            <a:r>
              <a:rPr dirty="0" smtClean="0" sz="1400" spc="-3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in</a:t>
            </a:r>
            <a:r>
              <a:rPr dirty="0" smtClean="0" sz="1400" spc="-14">
                <a:latin typeface="Tahoma"/>
                <a:cs typeface="Tahoma"/>
              </a:rPr>
              <a:t>f</a:t>
            </a:r>
            <a:r>
              <a:rPr dirty="0" smtClean="0" sz="1400" spc="4">
                <a:latin typeface="Tahoma"/>
                <a:cs typeface="Tahoma"/>
              </a:rPr>
              <a:t>o</a:t>
            </a:r>
            <a:r>
              <a:rPr dirty="0" smtClean="0" sz="1400" spc="0">
                <a:latin typeface="Tahoma"/>
                <a:cs typeface="Tahoma"/>
              </a:rPr>
              <a:t>rmasi</a:t>
            </a:r>
            <a:r>
              <a:rPr dirty="0" smtClean="0" sz="1400" spc="-43">
                <a:latin typeface="Tahoma"/>
                <a:cs typeface="Tahoma"/>
              </a:rPr>
              <a:t> </a:t>
            </a:r>
            <a:r>
              <a:rPr dirty="0" smtClean="0" sz="1400" spc="-9">
                <a:latin typeface="Tahoma"/>
                <a:cs typeface="Tahoma"/>
              </a:rPr>
              <a:t>v</a:t>
            </a:r>
            <a:r>
              <a:rPr dirty="0" smtClean="0" sz="1400" spc="4">
                <a:latin typeface="Tahoma"/>
                <a:cs typeface="Tahoma"/>
              </a:rPr>
              <a:t>o</a:t>
            </a:r>
            <a:r>
              <a:rPr dirty="0" smtClean="0" sz="1400" spc="0">
                <a:latin typeface="Tahoma"/>
                <a:cs typeface="Tahoma"/>
              </a:rPr>
              <a:t>lume</a:t>
            </a:r>
            <a:r>
              <a:rPr dirty="0" smtClean="0" sz="1400" spc="-32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lifting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mi</a:t>
            </a:r>
            <a:r>
              <a:rPr dirty="0" smtClean="0" sz="1400" spc="-9">
                <a:latin typeface="Tahoma"/>
                <a:cs typeface="Tahoma"/>
              </a:rPr>
              <a:t>n</a:t>
            </a:r>
            <a:r>
              <a:rPr dirty="0" smtClean="0" sz="1400" spc="-25">
                <a:latin typeface="Tahoma"/>
                <a:cs typeface="Tahoma"/>
              </a:rPr>
              <a:t>y</a:t>
            </a:r>
            <a:r>
              <a:rPr dirty="0" smtClean="0" sz="1400" spc="0">
                <a:latin typeface="Tahoma"/>
                <a:cs typeface="Tahoma"/>
              </a:rPr>
              <a:t>ak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dan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gas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bumi.</a:t>
            </a:r>
            <a:endParaRPr sz="1400">
              <a:latin typeface="Tahoma"/>
              <a:cs typeface="Tahoma"/>
            </a:endParaRPr>
          </a:p>
          <a:p>
            <a:pPr marL="12700" marR="26631">
              <a:lnSpc>
                <a:spcPct val="100585"/>
              </a:lnSpc>
              <a:spcBef>
                <a:spcPts val="7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Lapo</a:t>
            </a:r>
            <a:r>
              <a:rPr dirty="0" smtClean="0" sz="1400" spc="-25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an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monitoring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-9">
                <a:latin typeface="Tahoma"/>
                <a:cs typeface="Tahoma"/>
              </a:rPr>
              <a:t>v</a:t>
            </a:r>
            <a:r>
              <a:rPr dirty="0" smtClean="0" sz="1400" spc="4">
                <a:latin typeface="Tahoma"/>
                <a:cs typeface="Tahoma"/>
              </a:rPr>
              <a:t>o</a:t>
            </a:r>
            <a:r>
              <a:rPr dirty="0" smtClean="0" sz="1400" spc="0">
                <a:latin typeface="Tahoma"/>
                <a:cs typeface="Tahoma"/>
              </a:rPr>
              <a:t>lume</a:t>
            </a:r>
            <a:r>
              <a:rPr dirty="0" smtClean="0" sz="1400" spc="-32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lifting</a:t>
            </a:r>
            <a:r>
              <a:rPr dirty="0" smtClean="0" sz="1400" spc="-1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mi</a:t>
            </a:r>
            <a:r>
              <a:rPr dirty="0" smtClean="0" sz="1400" spc="-9">
                <a:latin typeface="Tahoma"/>
                <a:cs typeface="Tahoma"/>
              </a:rPr>
              <a:t>n</a:t>
            </a:r>
            <a:r>
              <a:rPr dirty="0" smtClean="0" sz="1400" spc="-25">
                <a:latin typeface="Tahoma"/>
                <a:cs typeface="Tahoma"/>
              </a:rPr>
              <a:t>y</a:t>
            </a:r>
            <a:r>
              <a:rPr dirty="0" smtClean="0" sz="1400" spc="0">
                <a:latin typeface="Tahoma"/>
                <a:cs typeface="Tahoma"/>
              </a:rPr>
              <a:t>ak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dan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gas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bumi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realtime.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585"/>
              </a:lnSpc>
              <a:spcBef>
                <a:spcPts val="85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Lapo</a:t>
            </a:r>
            <a:r>
              <a:rPr dirty="0" smtClean="0" sz="1400" spc="-25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an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pemeliha</a:t>
            </a:r>
            <a:r>
              <a:rPr dirty="0" smtClean="0" sz="1400" spc="-25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aan</a:t>
            </a:r>
            <a:r>
              <a:rPr dirty="0" smtClean="0" sz="1400" spc="-50">
                <a:latin typeface="Tahoma"/>
                <a:cs typeface="Tahoma"/>
              </a:rPr>
              <a:t> </a:t>
            </a:r>
            <a:r>
              <a:rPr dirty="0" smtClean="0" sz="1400" spc="-9">
                <a:latin typeface="Tahoma"/>
                <a:cs typeface="Tahoma"/>
              </a:rPr>
              <a:t>k</a:t>
            </a:r>
            <a:r>
              <a:rPr dirty="0" smtClean="0" sz="1400" spc="0">
                <a:latin typeface="Tahoma"/>
                <a:cs typeface="Tahoma"/>
              </a:rPr>
              <a:t>e</a:t>
            </a:r>
            <a:r>
              <a:rPr dirty="0" smtClean="0" sz="1400" spc="0">
                <a:latin typeface="Tahoma"/>
                <a:cs typeface="Tahoma"/>
              </a:rPr>
              <a:t>giatan</a:t>
            </a:r>
            <a:r>
              <a:rPr dirty="0" smtClean="0" sz="1400" spc="-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sistem</a:t>
            </a:r>
            <a:r>
              <a:rPr dirty="0" smtClean="0" sz="1400" spc="-3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</a:t>
            </a:r>
            <a:r>
              <a:rPr dirty="0" smtClean="0" sz="1400" spc="-9">
                <a:latin typeface="Tahoma"/>
                <a:cs typeface="Tahoma"/>
              </a:rPr>
              <a:t>o</a:t>
            </a:r>
            <a:r>
              <a:rPr dirty="0" smtClean="0" sz="1400" spc="0">
                <a:latin typeface="Tahoma"/>
                <a:cs typeface="Tahoma"/>
              </a:rPr>
              <a:t>nitoring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lifting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mi</a:t>
            </a:r>
            <a:r>
              <a:rPr dirty="0" smtClean="0" sz="1400" spc="-9">
                <a:latin typeface="Tahoma"/>
                <a:cs typeface="Tahoma"/>
              </a:rPr>
              <a:t>n</a:t>
            </a:r>
            <a:r>
              <a:rPr dirty="0" smtClean="0" sz="1400" spc="-25">
                <a:latin typeface="Tahoma"/>
                <a:cs typeface="Tahoma"/>
              </a:rPr>
              <a:t>y</a:t>
            </a:r>
            <a:r>
              <a:rPr dirty="0" smtClean="0" sz="1400" spc="0">
                <a:latin typeface="Tahoma"/>
                <a:cs typeface="Tahoma"/>
              </a:rPr>
              <a:t>ak</a:t>
            </a:r>
            <a:r>
              <a:rPr dirty="0" smtClean="0" sz="1400" spc="-11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dan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gas</a:t>
            </a:r>
            <a:r>
              <a:rPr dirty="0" smtClean="0" sz="1400" spc="-11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bumi.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2368" y="5002685"/>
            <a:ext cx="675076" cy="2029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FFFFFF"/>
                </a:solidFill>
                <a:latin typeface="Tahoma"/>
                <a:cs typeface="Tahoma"/>
              </a:rPr>
              <a:t>Output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991854" y="6187620"/>
            <a:ext cx="31412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solidFill>
                  <a:srgbClr val="41679A"/>
                </a:solidFill>
                <a:latin typeface="Arial"/>
                <a:cs typeface="Arial"/>
              </a:rPr>
              <a:t>16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457200" y="6019799"/>
            <a:ext cx="8733282" cy="243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886712" y="2343911"/>
            <a:ext cx="7714488" cy="36568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914400" y="2000249"/>
            <a:ext cx="8686800" cy="171450"/>
          </a:xfrm>
          <a:custGeom>
            <a:avLst/>
            <a:gdLst/>
            <a:ahLst/>
            <a:cxnLst/>
            <a:rect l="l" t="t" r="r" b="b"/>
            <a:pathLst>
              <a:path w="8686800" h="171450">
                <a:moveTo>
                  <a:pt x="0" y="0"/>
                </a:moveTo>
                <a:lnTo>
                  <a:pt x="113538" y="58674"/>
                </a:lnTo>
                <a:lnTo>
                  <a:pt x="6374130" y="58674"/>
                </a:lnTo>
                <a:lnTo>
                  <a:pt x="6592824" y="171450"/>
                </a:lnTo>
                <a:lnTo>
                  <a:pt x="8676894" y="171450"/>
                </a:lnTo>
                <a:lnTo>
                  <a:pt x="8686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909828" y="1995677"/>
            <a:ext cx="8696706" cy="181356"/>
          </a:xfrm>
          <a:custGeom>
            <a:avLst/>
            <a:gdLst/>
            <a:ahLst/>
            <a:cxnLst/>
            <a:rect l="l" t="t" r="r" b="b"/>
            <a:pathLst>
              <a:path w="8696706" h="181356">
                <a:moveTo>
                  <a:pt x="4571" y="9906"/>
                </a:moveTo>
                <a:lnTo>
                  <a:pt x="761" y="1524"/>
                </a:lnTo>
                <a:lnTo>
                  <a:pt x="0" y="6096"/>
                </a:lnTo>
                <a:lnTo>
                  <a:pt x="3047" y="9144"/>
                </a:lnTo>
                <a:lnTo>
                  <a:pt x="115823" y="67818"/>
                </a:lnTo>
                <a:lnTo>
                  <a:pt x="4571" y="9906"/>
                </a:lnTo>
                <a:close/>
              </a:path>
              <a:path w="8696706" h="181356">
                <a:moveTo>
                  <a:pt x="8691372" y="9905"/>
                </a:moveTo>
                <a:lnTo>
                  <a:pt x="8686800" y="4571"/>
                </a:lnTo>
                <a:lnTo>
                  <a:pt x="8686468" y="9906"/>
                </a:lnTo>
                <a:lnTo>
                  <a:pt x="8676416" y="171449"/>
                </a:lnTo>
                <a:lnTo>
                  <a:pt x="8681466" y="171449"/>
                </a:lnTo>
                <a:lnTo>
                  <a:pt x="8691372" y="9905"/>
                </a:lnTo>
                <a:close/>
              </a:path>
              <a:path w="8696706" h="181356">
                <a:moveTo>
                  <a:pt x="8683752" y="181355"/>
                </a:moveTo>
                <a:lnTo>
                  <a:pt x="8686038" y="176783"/>
                </a:lnTo>
                <a:lnTo>
                  <a:pt x="8676132" y="176021"/>
                </a:lnTo>
                <a:lnTo>
                  <a:pt x="6599682" y="172211"/>
                </a:lnTo>
                <a:lnTo>
                  <a:pt x="6597396" y="171449"/>
                </a:lnTo>
                <a:lnTo>
                  <a:pt x="6595872" y="180593"/>
                </a:lnTo>
                <a:lnTo>
                  <a:pt x="6597396" y="181355"/>
                </a:lnTo>
                <a:lnTo>
                  <a:pt x="8683752" y="181355"/>
                </a:lnTo>
                <a:close/>
              </a:path>
              <a:path w="8696706" h="181356">
                <a:moveTo>
                  <a:pt x="118921" y="58673"/>
                </a:moveTo>
                <a:lnTo>
                  <a:pt x="24552" y="9905"/>
                </a:lnTo>
                <a:lnTo>
                  <a:pt x="118109" y="58674"/>
                </a:lnTo>
                <a:lnTo>
                  <a:pt x="118921" y="58673"/>
                </a:lnTo>
                <a:close/>
              </a:path>
              <a:path w="8696706" h="181356">
                <a:moveTo>
                  <a:pt x="6597396" y="171449"/>
                </a:moveTo>
                <a:lnTo>
                  <a:pt x="6599682" y="172211"/>
                </a:lnTo>
                <a:lnTo>
                  <a:pt x="8676132" y="176021"/>
                </a:lnTo>
                <a:lnTo>
                  <a:pt x="8686038" y="176783"/>
                </a:lnTo>
                <a:lnTo>
                  <a:pt x="8691372" y="91059"/>
                </a:lnTo>
                <a:lnTo>
                  <a:pt x="8691372" y="0"/>
                </a:lnTo>
                <a:lnTo>
                  <a:pt x="4571" y="0"/>
                </a:lnTo>
                <a:lnTo>
                  <a:pt x="6857" y="762"/>
                </a:lnTo>
                <a:lnTo>
                  <a:pt x="24552" y="9905"/>
                </a:lnTo>
                <a:lnTo>
                  <a:pt x="8686468" y="9906"/>
                </a:lnTo>
                <a:lnTo>
                  <a:pt x="8686800" y="4571"/>
                </a:lnTo>
                <a:lnTo>
                  <a:pt x="8691372" y="9905"/>
                </a:lnTo>
                <a:lnTo>
                  <a:pt x="8681466" y="171449"/>
                </a:lnTo>
                <a:lnTo>
                  <a:pt x="6598204" y="171449"/>
                </a:lnTo>
                <a:lnTo>
                  <a:pt x="6380988" y="59435"/>
                </a:lnTo>
                <a:lnTo>
                  <a:pt x="6378702" y="67817"/>
                </a:lnTo>
                <a:lnTo>
                  <a:pt x="6376416" y="67817"/>
                </a:lnTo>
                <a:lnTo>
                  <a:pt x="6595872" y="180593"/>
                </a:lnTo>
                <a:lnTo>
                  <a:pt x="6597396" y="171449"/>
                </a:lnTo>
                <a:close/>
              </a:path>
              <a:path w="8696706" h="181356">
                <a:moveTo>
                  <a:pt x="6378702" y="67817"/>
                </a:moveTo>
                <a:lnTo>
                  <a:pt x="6380988" y="59435"/>
                </a:lnTo>
                <a:lnTo>
                  <a:pt x="6378702" y="58673"/>
                </a:lnTo>
                <a:lnTo>
                  <a:pt x="120395" y="59436"/>
                </a:lnTo>
                <a:lnTo>
                  <a:pt x="115823" y="67818"/>
                </a:lnTo>
                <a:lnTo>
                  <a:pt x="6378702" y="67817"/>
                </a:lnTo>
                <a:close/>
              </a:path>
              <a:path w="8696706" h="181356">
                <a:moveTo>
                  <a:pt x="120395" y="59436"/>
                </a:moveTo>
                <a:lnTo>
                  <a:pt x="6378702" y="58673"/>
                </a:lnTo>
                <a:lnTo>
                  <a:pt x="118109" y="58674"/>
                </a:lnTo>
                <a:lnTo>
                  <a:pt x="24552" y="9905"/>
                </a:lnTo>
                <a:lnTo>
                  <a:pt x="6857" y="762"/>
                </a:lnTo>
                <a:lnTo>
                  <a:pt x="4571" y="0"/>
                </a:lnTo>
                <a:lnTo>
                  <a:pt x="761" y="1524"/>
                </a:lnTo>
                <a:lnTo>
                  <a:pt x="4571" y="9906"/>
                </a:lnTo>
                <a:lnTo>
                  <a:pt x="115823" y="67818"/>
                </a:lnTo>
                <a:lnTo>
                  <a:pt x="120395" y="59436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8763000" y="1399794"/>
            <a:ext cx="689521" cy="58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348738" y="1520037"/>
            <a:ext cx="102794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SMLM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81141" y="1520037"/>
            <a:ext cx="32257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–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10325" y="1520037"/>
            <a:ext cx="115640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MIGAS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1293" y="1520037"/>
            <a:ext cx="159123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CONTROL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66784" y="1520037"/>
            <a:ext cx="130985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CENTER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991092" y="6186858"/>
            <a:ext cx="31412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solidFill>
                  <a:srgbClr val="41679A"/>
                </a:solidFill>
                <a:latin typeface="Arial"/>
                <a:cs typeface="Arial"/>
              </a:rPr>
              <a:t>17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457200" y="6019799"/>
            <a:ext cx="8733282" cy="243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2398776" y="2522981"/>
            <a:ext cx="7202424" cy="3477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404865" y="3646169"/>
            <a:ext cx="193548" cy="620268"/>
          </a:xfrm>
          <a:custGeom>
            <a:avLst/>
            <a:gdLst/>
            <a:ahLst/>
            <a:cxnLst/>
            <a:rect l="l" t="t" r="r" b="b"/>
            <a:pathLst>
              <a:path w="193548" h="620267">
                <a:moveTo>
                  <a:pt x="0" y="165604"/>
                </a:moveTo>
                <a:lnTo>
                  <a:pt x="0" y="620267"/>
                </a:lnTo>
                <a:lnTo>
                  <a:pt x="60198" y="620267"/>
                </a:lnTo>
                <a:lnTo>
                  <a:pt x="60223" y="296405"/>
                </a:lnTo>
                <a:lnTo>
                  <a:pt x="60462" y="283013"/>
                </a:lnTo>
                <a:lnTo>
                  <a:pt x="60940" y="269790"/>
                </a:lnTo>
                <a:lnTo>
                  <a:pt x="61648" y="256747"/>
                </a:lnTo>
                <a:lnTo>
                  <a:pt x="62574" y="243896"/>
                </a:lnTo>
                <a:lnTo>
                  <a:pt x="63708" y="231246"/>
                </a:lnTo>
                <a:lnTo>
                  <a:pt x="65039" y="218808"/>
                </a:lnTo>
                <a:lnTo>
                  <a:pt x="66555" y="206594"/>
                </a:lnTo>
                <a:lnTo>
                  <a:pt x="68247" y="194614"/>
                </a:lnTo>
                <a:lnTo>
                  <a:pt x="70104" y="182879"/>
                </a:lnTo>
                <a:lnTo>
                  <a:pt x="72617" y="171557"/>
                </a:lnTo>
                <a:lnTo>
                  <a:pt x="76509" y="158345"/>
                </a:lnTo>
                <a:lnTo>
                  <a:pt x="81197" y="146402"/>
                </a:lnTo>
                <a:lnTo>
                  <a:pt x="86682" y="135770"/>
                </a:lnTo>
                <a:lnTo>
                  <a:pt x="92964" y="126491"/>
                </a:lnTo>
                <a:lnTo>
                  <a:pt x="105518" y="114421"/>
                </a:lnTo>
                <a:lnTo>
                  <a:pt x="116624" y="108638"/>
                </a:lnTo>
                <a:lnTo>
                  <a:pt x="128778" y="106679"/>
                </a:lnTo>
                <a:lnTo>
                  <a:pt x="138823" y="107776"/>
                </a:lnTo>
                <a:lnTo>
                  <a:pt x="150250" y="111713"/>
                </a:lnTo>
                <a:lnTo>
                  <a:pt x="161685" y="118662"/>
                </a:lnTo>
                <a:lnTo>
                  <a:pt x="172974" y="128777"/>
                </a:lnTo>
                <a:lnTo>
                  <a:pt x="174778" y="120357"/>
                </a:lnTo>
                <a:lnTo>
                  <a:pt x="177459" y="107852"/>
                </a:lnTo>
                <a:lnTo>
                  <a:pt x="180141" y="95363"/>
                </a:lnTo>
                <a:lnTo>
                  <a:pt x="182822" y="82901"/>
                </a:lnTo>
                <a:lnTo>
                  <a:pt x="185503" y="70477"/>
                </a:lnTo>
                <a:lnTo>
                  <a:pt x="188185" y="58100"/>
                </a:lnTo>
                <a:lnTo>
                  <a:pt x="190866" y="45780"/>
                </a:lnTo>
                <a:lnTo>
                  <a:pt x="193548" y="33527"/>
                </a:lnTo>
                <a:lnTo>
                  <a:pt x="187624" y="27461"/>
                </a:lnTo>
                <a:lnTo>
                  <a:pt x="176465" y="17647"/>
                </a:lnTo>
                <a:lnTo>
                  <a:pt x="165305" y="9967"/>
                </a:lnTo>
                <a:lnTo>
                  <a:pt x="154145" y="4447"/>
                </a:lnTo>
                <a:lnTo>
                  <a:pt x="142985" y="1116"/>
                </a:lnTo>
                <a:lnTo>
                  <a:pt x="131826" y="0"/>
                </a:lnTo>
                <a:lnTo>
                  <a:pt x="126107" y="366"/>
                </a:lnTo>
                <a:lnTo>
                  <a:pt x="114296" y="3670"/>
                </a:lnTo>
                <a:lnTo>
                  <a:pt x="103249" y="10405"/>
                </a:lnTo>
                <a:lnTo>
                  <a:pt x="92964" y="20573"/>
                </a:lnTo>
                <a:lnTo>
                  <a:pt x="86028" y="29816"/>
                </a:lnTo>
                <a:lnTo>
                  <a:pt x="80917" y="38411"/>
                </a:lnTo>
                <a:lnTo>
                  <a:pt x="75721" y="48626"/>
                </a:lnTo>
                <a:lnTo>
                  <a:pt x="70442" y="60473"/>
                </a:lnTo>
                <a:lnTo>
                  <a:pt x="65079" y="73963"/>
                </a:lnTo>
                <a:lnTo>
                  <a:pt x="59632" y="89107"/>
                </a:lnTo>
                <a:lnTo>
                  <a:pt x="54102" y="105917"/>
                </a:lnTo>
                <a:lnTo>
                  <a:pt x="54102" y="13715"/>
                </a:lnTo>
                <a:lnTo>
                  <a:pt x="0" y="13715"/>
                </a:lnTo>
                <a:lnTo>
                  <a:pt x="0" y="165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048646" y="3646169"/>
            <a:ext cx="242752" cy="92056"/>
          </a:xfrm>
          <a:custGeom>
            <a:avLst/>
            <a:gdLst/>
            <a:ahLst/>
            <a:cxnLst/>
            <a:rect l="l" t="t" r="r" b="b"/>
            <a:pathLst>
              <a:path w="242752" h="92056">
                <a:moveTo>
                  <a:pt x="139301" y="86997"/>
                </a:moveTo>
                <a:lnTo>
                  <a:pt x="242752" y="92056"/>
                </a:lnTo>
                <a:lnTo>
                  <a:pt x="238109" y="83057"/>
                </a:lnTo>
                <a:lnTo>
                  <a:pt x="235501" y="78403"/>
                </a:lnTo>
                <a:lnTo>
                  <a:pt x="227100" y="64744"/>
                </a:lnTo>
                <a:lnTo>
                  <a:pt x="218303" y="52400"/>
                </a:lnTo>
                <a:lnTo>
                  <a:pt x="209106" y="41369"/>
                </a:lnTo>
                <a:lnTo>
                  <a:pt x="199506" y="31647"/>
                </a:lnTo>
                <a:lnTo>
                  <a:pt x="189500" y="23232"/>
                </a:lnTo>
                <a:lnTo>
                  <a:pt x="179085" y="16120"/>
                </a:lnTo>
                <a:lnTo>
                  <a:pt x="168258" y="10308"/>
                </a:lnTo>
                <a:lnTo>
                  <a:pt x="157014" y="5793"/>
                </a:lnTo>
                <a:lnTo>
                  <a:pt x="145353" y="2572"/>
                </a:lnTo>
                <a:lnTo>
                  <a:pt x="133269" y="642"/>
                </a:lnTo>
                <a:lnTo>
                  <a:pt x="120761" y="0"/>
                </a:lnTo>
                <a:lnTo>
                  <a:pt x="113320" y="216"/>
                </a:lnTo>
                <a:lnTo>
                  <a:pt x="100940" y="1584"/>
                </a:lnTo>
                <a:lnTo>
                  <a:pt x="88974" y="4212"/>
                </a:lnTo>
                <a:lnTo>
                  <a:pt x="77424" y="8101"/>
                </a:lnTo>
                <a:lnTo>
                  <a:pt x="66293" y="13250"/>
                </a:lnTo>
                <a:lnTo>
                  <a:pt x="55585" y="19659"/>
                </a:lnTo>
                <a:lnTo>
                  <a:pt x="45301" y="27329"/>
                </a:lnTo>
                <a:lnTo>
                  <a:pt x="35446" y="36259"/>
                </a:lnTo>
                <a:lnTo>
                  <a:pt x="26022" y="46449"/>
                </a:lnTo>
                <a:lnTo>
                  <a:pt x="17031" y="57900"/>
                </a:lnTo>
                <a:lnTo>
                  <a:pt x="8478" y="70610"/>
                </a:lnTo>
                <a:lnTo>
                  <a:pt x="365" y="84581"/>
                </a:lnTo>
                <a:lnTo>
                  <a:pt x="0" y="85243"/>
                </a:lnTo>
                <a:lnTo>
                  <a:pt x="121523" y="84581"/>
                </a:lnTo>
                <a:lnTo>
                  <a:pt x="127715" y="84861"/>
                </a:lnTo>
                <a:lnTo>
                  <a:pt x="139301" y="86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648200" y="3428999"/>
            <a:ext cx="391667" cy="837438"/>
          </a:xfrm>
          <a:custGeom>
            <a:avLst/>
            <a:gdLst/>
            <a:ahLst/>
            <a:cxnLst/>
            <a:rect l="l" t="t" r="r" b="b"/>
            <a:pathLst>
              <a:path w="391667" h="837438">
                <a:moveTo>
                  <a:pt x="391667" y="99060"/>
                </a:moveTo>
                <a:lnTo>
                  <a:pt x="391667" y="0"/>
                </a:lnTo>
                <a:lnTo>
                  <a:pt x="0" y="0"/>
                </a:lnTo>
                <a:lnTo>
                  <a:pt x="0" y="99060"/>
                </a:lnTo>
                <a:lnTo>
                  <a:pt x="163068" y="99060"/>
                </a:lnTo>
                <a:lnTo>
                  <a:pt x="163068" y="837438"/>
                </a:lnTo>
                <a:lnTo>
                  <a:pt x="228600" y="837438"/>
                </a:lnTo>
                <a:lnTo>
                  <a:pt x="228600" y="99060"/>
                </a:lnTo>
                <a:lnTo>
                  <a:pt x="391667" y="990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634989" y="3428999"/>
            <a:ext cx="60198" cy="118872"/>
          </a:xfrm>
          <a:custGeom>
            <a:avLst/>
            <a:gdLst/>
            <a:ahLst/>
            <a:cxnLst/>
            <a:rect l="l" t="t" r="r" b="b"/>
            <a:pathLst>
              <a:path w="60198" h="118872">
                <a:moveTo>
                  <a:pt x="0" y="4571"/>
                </a:moveTo>
                <a:lnTo>
                  <a:pt x="0" y="118872"/>
                </a:lnTo>
                <a:lnTo>
                  <a:pt x="60198" y="118872"/>
                </a:lnTo>
                <a:lnTo>
                  <a:pt x="60198" y="0"/>
                </a:lnTo>
                <a:lnTo>
                  <a:pt x="0" y="0"/>
                </a:lnTo>
                <a:lnTo>
                  <a:pt x="0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002560" y="3730751"/>
            <a:ext cx="329153" cy="549402"/>
          </a:xfrm>
          <a:custGeom>
            <a:avLst/>
            <a:gdLst/>
            <a:ahLst/>
            <a:cxnLst/>
            <a:rect l="l" t="t" r="r" b="b"/>
            <a:pathLst>
              <a:path w="329153" h="549401">
                <a:moveTo>
                  <a:pt x="62453" y="259080"/>
                </a:moveTo>
                <a:lnTo>
                  <a:pt x="329153" y="259080"/>
                </a:lnTo>
                <a:lnTo>
                  <a:pt x="329090" y="220476"/>
                </a:lnTo>
                <a:lnTo>
                  <a:pt x="328777" y="204808"/>
                </a:lnTo>
                <a:lnTo>
                  <a:pt x="328204" y="189532"/>
                </a:lnTo>
                <a:lnTo>
                  <a:pt x="327371" y="174649"/>
                </a:lnTo>
                <a:lnTo>
                  <a:pt x="326279" y="160158"/>
                </a:lnTo>
                <a:lnTo>
                  <a:pt x="324929" y="146059"/>
                </a:lnTo>
                <a:lnTo>
                  <a:pt x="323321" y="132353"/>
                </a:lnTo>
                <a:lnTo>
                  <a:pt x="321457" y="119039"/>
                </a:lnTo>
                <a:lnTo>
                  <a:pt x="319336" y="106117"/>
                </a:lnTo>
                <a:lnTo>
                  <a:pt x="316960" y="93587"/>
                </a:lnTo>
                <a:lnTo>
                  <a:pt x="314329" y="81450"/>
                </a:lnTo>
                <a:lnTo>
                  <a:pt x="311444" y="69705"/>
                </a:lnTo>
                <a:lnTo>
                  <a:pt x="308306" y="58353"/>
                </a:lnTo>
                <a:lnTo>
                  <a:pt x="304915" y="47392"/>
                </a:lnTo>
                <a:lnTo>
                  <a:pt x="301272" y="36824"/>
                </a:lnTo>
                <a:lnTo>
                  <a:pt x="297378" y="26649"/>
                </a:lnTo>
                <a:lnTo>
                  <a:pt x="293234" y="16865"/>
                </a:lnTo>
                <a:lnTo>
                  <a:pt x="288839" y="7474"/>
                </a:lnTo>
                <a:lnTo>
                  <a:pt x="185388" y="2415"/>
                </a:lnTo>
                <a:lnTo>
                  <a:pt x="196391" y="6657"/>
                </a:lnTo>
                <a:lnTo>
                  <a:pt x="206801" y="13003"/>
                </a:lnTo>
                <a:lnTo>
                  <a:pt x="216605" y="21454"/>
                </a:lnTo>
                <a:lnTo>
                  <a:pt x="225795" y="32010"/>
                </a:lnTo>
                <a:lnTo>
                  <a:pt x="234359" y="44670"/>
                </a:lnTo>
                <a:lnTo>
                  <a:pt x="242285" y="59436"/>
                </a:lnTo>
                <a:lnTo>
                  <a:pt x="247203" y="70503"/>
                </a:lnTo>
                <a:lnTo>
                  <a:pt x="250759" y="80415"/>
                </a:lnTo>
                <a:lnTo>
                  <a:pt x="253939" y="91198"/>
                </a:lnTo>
                <a:lnTo>
                  <a:pt x="256745" y="102857"/>
                </a:lnTo>
                <a:lnTo>
                  <a:pt x="259175" y="115398"/>
                </a:lnTo>
                <a:lnTo>
                  <a:pt x="261230" y="128827"/>
                </a:lnTo>
                <a:lnTo>
                  <a:pt x="262910" y="143149"/>
                </a:lnTo>
                <a:lnTo>
                  <a:pt x="264215" y="158371"/>
                </a:lnTo>
                <a:lnTo>
                  <a:pt x="265145" y="174498"/>
                </a:lnTo>
                <a:lnTo>
                  <a:pt x="65501" y="174498"/>
                </a:lnTo>
                <a:lnTo>
                  <a:pt x="66803" y="154434"/>
                </a:lnTo>
                <a:lnTo>
                  <a:pt x="68330" y="140109"/>
                </a:lnTo>
                <a:lnTo>
                  <a:pt x="70328" y="126407"/>
                </a:lnTo>
                <a:lnTo>
                  <a:pt x="72797" y="113320"/>
                </a:lnTo>
                <a:lnTo>
                  <a:pt x="75738" y="100839"/>
                </a:lnTo>
                <a:lnTo>
                  <a:pt x="79149" y="88957"/>
                </a:lnTo>
                <a:lnTo>
                  <a:pt x="83031" y="77664"/>
                </a:lnTo>
                <a:lnTo>
                  <a:pt x="87385" y="66953"/>
                </a:lnTo>
                <a:lnTo>
                  <a:pt x="92210" y="56816"/>
                </a:lnTo>
                <a:lnTo>
                  <a:pt x="97505" y="47244"/>
                </a:lnTo>
                <a:lnTo>
                  <a:pt x="103254" y="38445"/>
                </a:lnTo>
                <a:lnTo>
                  <a:pt x="112459" y="26763"/>
                </a:lnTo>
                <a:lnTo>
                  <a:pt x="122230" y="17169"/>
                </a:lnTo>
                <a:lnTo>
                  <a:pt x="132600" y="9681"/>
                </a:lnTo>
                <a:lnTo>
                  <a:pt x="143599" y="4313"/>
                </a:lnTo>
                <a:lnTo>
                  <a:pt x="155259" y="1080"/>
                </a:lnTo>
                <a:lnTo>
                  <a:pt x="167609" y="0"/>
                </a:lnTo>
                <a:lnTo>
                  <a:pt x="46086" y="661"/>
                </a:lnTo>
                <a:lnTo>
                  <a:pt x="36825" y="19208"/>
                </a:lnTo>
                <a:lnTo>
                  <a:pt x="28614" y="39263"/>
                </a:lnTo>
                <a:lnTo>
                  <a:pt x="21447" y="60827"/>
                </a:lnTo>
                <a:lnTo>
                  <a:pt x="15321" y="83898"/>
                </a:lnTo>
                <a:lnTo>
                  <a:pt x="10228" y="108477"/>
                </a:lnTo>
                <a:lnTo>
                  <a:pt x="6164" y="134564"/>
                </a:lnTo>
                <a:lnTo>
                  <a:pt x="3125" y="162159"/>
                </a:lnTo>
                <a:lnTo>
                  <a:pt x="1103" y="191262"/>
                </a:lnTo>
                <a:lnTo>
                  <a:pt x="95" y="221873"/>
                </a:lnTo>
                <a:lnTo>
                  <a:pt x="0" y="245270"/>
                </a:lnTo>
                <a:lnTo>
                  <a:pt x="260" y="260867"/>
                </a:lnTo>
                <a:lnTo>
                  <a:pt x="1586" y="290931"/>
                </a:lnTo>
                <a:lnTo>
                  <a:pt x="3984" y="319485"/>
                </a:lnTo>
                <a:lnTo>
                  <a:pt x="7453" y="346523"/>
                </a:lnTo>
                <a:lnTo>
                  <a:pt x="11994" y="372038"/>
                </a:lnTo>
                <a:lnTo>
                  <a:pt x="17606" y="396026"/>
                </a:lnTo>
                <a:lnTo>
                  <a:pt x="24290" y="418480"/>
                </a:lnTo>
                <a:lnTo>
                  <a:pt x="32046" y="439395"/>
                </a:lnTo>
                <a:lnTo>
                  <a:pt x="40874" y="458764"/>
                </a:lnTo>
                <a:lnTo>
                  <a:pt x="51274" y="477278"/>
                </a:lnTo>
                <a:lnTo>
                  <a:pt x="68591" y="501044"/>
                </a:lnTo>
                <a:lnTo>
                  <a:pt x="87850" y="520101"/>
                </a:lnTo>
                <a:lnTo>
                  <a:pt x="109006" y="534429"/>
                </a:lnTo>
                <a:lnTo>
                  <a:pt x="132013" y="544003"/>
                </a:lnTo>
                <a:lnTo>
                  <a:pt x="156826" y="548801"/>
                </a:lnTo>
                <a:lnTo>
                  <a:pt x="169895" y="549402"/>
                </a:lnTo>
                <a:lnTo>
                  <a:pt x="170489" y="549400"/>
                </a:lnTo>
                <a:lnTo>
                  <a:pt x="197131" y="546826"/>
                </a:lnTo>
                <a:lnTo>
                  <a:pt x="221536" y="539282"/>
                </a:lnTo>
                <a:lnTo>
                  <a:pt x="243705" y="526716"/>
                </a:lnTo>
                <a:lnTo>
                  <a:pt x="263638" y="509082"/>
                </a:lnTo>
                <a:lnTo>
                  <a:pt x="280342" y="487904"/>
                </a:lnTo>
                <a:lnTo>
                  <a:pt x="291986" y="468588"/>
                </a:lnTo>
                <a:lnTo>
                  <a:pt x="302275" y="447025"/>
                </a:lnTo>
                <a:lnTo>
                  <a:pt x="311211" y="423195"/>
                </a:lnTo>
                <a:lnTo>
                  <a:pt x="318794" y="397077"/>
                </a:lnTo>
                <a:lnTo>
                  <a:pt x="325023" y="368652"/>
                </a:lnTo>
                <a:lnTo>
                  <a:pt x="327629" y="353568"/>
                </a:lnTo>
                <a:lnTo>
                  <a:pt x="326580" y="353343"/>
                </a:lnTo>
                <a:lnTo>
                  <a:pt x="314077" y="350733"/>
                </a:lnTo>
                <a:lnTo>
                  <a:pt x="301675" y="348225"/>
                </a:lnTo>
                <a:lnTo>
                  <a:pt x="289306" y="345749"/>
                </a:lnTo>
                <a:lnTo>
                  <a:pt x="276898" y="343235"/>
                </a:lnTo>
                <a:lnTo>
                  <a:pt x="264383" y="340614"/>
                </a:lnTo>
                <a:lnTo>
                  <a:pt x="260811" y="356329"/>
                </a:lnTo>
                <a:lnTo>
                  <a:pt x="256943" y="370913"/>
                </a:lnTo>
                <a:lnTo>
                  <a:pt x="252771" y="384372"/>
                </a:lnTo>
                <a:lnTo>
                  <a:pt x="248287" y="396715"/>
                </a:lnTo>
                <a:lnTo>
                  <a:pt x="243481" y="407950"/>
                </a:lnTo>
                <a:lnTo>
                  <a:pt x="238345" y="418087"/>
                </a:lnTo>
                <a:lnTo>
                  <a:pt x="232869" y="427135"/>
                </a:lnTo>
                <a:lnTo>
                  <a:pt x="227045" y="435102"/>
                </a:lnTo>
                <a:lnTo>
                  <a:pt x="217299" y="445943"/>
                </a:lnTo>
                <a:lnTo>
                  <a:pt x="206854" y="454201"/>
                </a:lnTo>
                <a:lnTo>
                  <a:pt x="195575" y="460100"/>
                </a:lnTo>
                <a:lnTo>
                  <a:pt x="183497" y="463640"/>
                </a:lnTo>
                <a:lnTo>
                  <a:pt x="170657" y="464820"/>
                </a:lnTo>
                <a:lnTo>
                  <a:pt x="168296" y="464782"/>
                </a:lnTo>
                <a:lnTo>
                  <a:pt x="156269" y="463377"/>
                </a:lnTo>
                <a:lnTo>
                  <a:pt x="144786" y="459938"/>
                </a:lnTo>
                <a:lnTo>
                  <a:pt x="133861" y="454465"/>
                </a:lnTo>
                <a:lnTo>
                  <a:pt x="123506" y="446959"/>
                </a:lnTo>
                <a:lnTo>
                  <a:pt x="113733" y="437420"/>
                </a:lnTo>
                <a:lnTo>
                  <a:pt x="104554" y="425848"/>
                </a:lnTo>
                <a:lnTo>
                  <a:pt x="95981" y="412242"/>
                </a:lnTo>
                <a:lnTo>
                  <a:pt x="89605" y="399988"/>
                </a:lnTo>
                <a:lnTo>
                  <a:pt x="85317" y="390178"/>
                </a:lnTo>
                <a:lnTo>
                  <a:pt x="81407" y="379768"/>
                </a:lnTo>
                <a:lnTo>
                  <a:pt x="77871" y="368758"/>
                </a:lnTo>
                <a:lnTo>
                  <a:pt x="74704" y="357148"/>
                </a:lnTo>
                <a:lnTo>
                  <a:pt x="71901" y="344938"/>
                </a:lnTo>
                <a:lnTo>
                  <a:pt x="69457" y="332128"/>
                </a:lnTo>
                <a:lnTo>
                  <a:pt x="67367" y="318718"/>
                </a:lnTo>
                <a:lnTo>
                  <a:pt x="65627" y="304708"/>
                </a:lnTo>
                <a:lnTo>
                  <a:pt x="64231" y="290099"/>
                </a:lnTo>
                <a:lnTo>
                  <a:pt x="63175" y="274889"/>
                </a:lnTo>
                <a:lnTo>
                  <a:pt x="62453" y="259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6341363" y="3956343"/>
            <a:ext cx="248411" cy="323810"/>
          </a:xfrm>
          <a:custGeom>
            <a:avLst/>
            <a:gdLst/>
            <a:ahLst/>
            <a:cxnLst/>
            <a:rect l="l" t="t" r="r" b="b"/>
            <a:pathLst>
              <a:path w="248411" h="323810">
                <a:moveTo>
                  <a:pt x="43434" y="9866"/>
                </a:moveTo>
                <a:lnTo>
                  <a:pt x="34390" y="21388"/>
                </a:lnTo>
                <a:lnTo>
                  <a:pt x="27967" y="31649"/>
                </a:lnTo>
                <a:lnTo>
                  <a:pt x="22106" y="43055"/>
                </a:lnTo>
                <a:lnTo>
                  <a:pt x="16837" y="55606"/>
                </a:lnTo>
                <a:lnTo>
                  <a:pt x="12192" y="69302"/>
                </a:lnTo>
                <a:lnTo>
                  <a:pt x="7264" y="85937"/>
                </a:lnTo>
                <a:lnTo>
                  <a:pt x="4603" y="97983"/>
                </a:lnTo>
                <a:lnTo>
                  <a:pt x="2563" y="110403"/>
                </a:lnTo>
                <a:lnTo>
                  <a:pt x="1128" y="123213"/>
                </a:lnTo>
                <a:lnTo>
                  <a:pt x="279" y="136431"/>
                </a:lnTo>
                <a:lnTo>
                  <a:pt x="0" y="150074"/>
                </a:lnTo>
                <a:lnTo>
                  <a:pt x="6" y="152225"/>
                </a:lnTo>
                <a:lnTo>
                  <a:pt x="405" y="166956"/>
                </a:lnTo>
                <a:lnTo>
                  <a:pt x="1421" y="181120"/>
                </a:lnTo>
                <a:lnTo>
                  <a:pt x="3050" y="194724"/>
                </a:lnTo>
                <a:lnTo>
                  <a:pt x="5287" y="207779"/>
                </a:lnTo>
                <a:lnTo>
                  <a:pt x="8128" y="220292"/>
                </a:lnTo>
                <a:lnTo>
                  <a:pt x="11569" y="232272"/>
                </a:lnTo>
                <a:lnTo>
                  <a:pt x="15605" y="243729"/>
                </a:lnTo>
                <a:lnTo>
                  <a:pt x="20232" y="254670"/>
                </a:lnTo>
                <a:lnTo>
                  <a:pt x="25446" y="265105"/>
                </a:lnTo>
                <a:lnTo>
                  <a:pt x="31242" y="275042"/>
                </a:lnTo>
                <a:lnTo>
                  <a:pt x="40492" y="287530"/>
                </a:lnTo>
                <a:lnTo>
                  <a:pt x="49717" y="297206"/>
                </a:lnTo>
                <a:lnTo>
                  <a:pt x="59760" y="305371"/>
                </a:lnTo>
                <a:lnTo>
                  <a:pt x="70610" y="312032"/>
                </a:lnTo>
                <a:lnTo>
                  <a:pt x="82259" y="317198"/>
                </a:lnTo>
                <a:lnTo>
                  <a:pt x="94700" y="320877"/>
                </a:lnTo>
                <a:lnTo>
                  <a:pt x="107923" y="323078"/>
                </a:lnTo>
                <a:lnTo>
                  <a:pt x="121920" y="323810"/>
                </a:lnTo>
                <a:lnTo>
                  <a:pt x="128407" y="323637"/>
                </a:lnTo>
                <a:lnTo>
                  <a:pt x="141097" y="322287"/>
                </a:lnTo>
                <a:lnTo>
                  <a:pt x="153554" y="319620"/>
                </a:lnTo>
                <a:lnTo>
                  <a:pt x="165722" y="315665"/>
                </a:lnTo>
                <a:lnTo>
                  <a:pt x="177548" y="310449"/>
                </a:lnTo>
                <a:lnTo>
                  <a:pt x="188976" y="303998"/>
                </a:lnTo>
                <a:lnTo>
                  <a:pt x="200997" y="295075"/>
                </a:lnTo>
                <a:lnTo>
                  <a:pt x="209584" y="287619"/>
                </a:lnTo>
                <a:lnTo>
                  <a:pt x="218282" y="279167"/>
                </a:lnTo>
                <a:lnTo>
                  <a:pt x="227070" y="269722"/>
                </a:lnTo>
                <a:lnTo>
                  <a:pt x="235925" y="259282"/>
                </a:lnTo>
                <a:lnTo>
                  <a:pt x="244824" y="247847"/>
                </a:lnTo>
                <a:lnTo>
                  <a:pt x="136398" y="243038"/>
                </a:lnTo>
                <a:lnTo>
                  <a:pt x="125977" y="242395"/>
                </a:lnTo>
                <a:lnTo>
                  <a:pt x="112943" y="239387"/>
                </a:lnTo>
                <a:lnTo>
                  <a:pt x="101474" y="233920"/>
                </a:lnTo>
                <a:lnTo>
                  <a:pt x="91527" y="225993"/>
                </a:lnTo>
                <a:lnTo>
                  <a:pt x="83058" y="215606"/>
                </a:lnTo>
                <a:lnTo>
                  <a:pt x="74335" y="199844"/>
                </a:lnTo>
                <a:lnTo>
                  <a:pt x="70150" y="188270"/>
                </a:lnTo>
                <a:lnTo>
                  <a:pt x="67161" y="175718"/>
                </a:lnTo>
                <a:lnTo>
                  <a:pt x="65367" y="162215"/>
                </a:lnTo>
                <a:lnTo>
                  <a:pt x="64770" y="147788"/>
                </a:lnTo>
                <a:lnTo>
                  <a:pt x="65191" y="134914"/>
                </a:lnTo>
                <a:lnTo>
                  <a:pt x="66630" y="122157"/>
                </a:lnTo>
                <a:lnTo>
                  <a:pt x="69234" y="109987"/>
                </a:lnTo>
                <a:lnTo>
                  <a:pt x="73152" y="98258"/>
                </a:lnTo>
                <a:lnTo>
                  <a:pt x="80273" y="83672"/>
                </a:lnTo>
                <a:lnTo>
                  <a:pt x="87929" y="73607"/>
                </a:lnTo>
                <a:lnTo>
                  <a:pt x="96774" y="65492"/>
                </a:lnTo>
                <a:lnTo>
                  <a:pt x="109356" y="58300"/>
                </a:lnTo>
                <a:lnTo>
                  <a:pt x="120606" y="53608"/>
                </a:lnTo>
                <a:lnTo>
                  <a:pt x="133938" y="49147"/>
                </a:lnTo>
                <a:lnTo>
                  <a:pt x="149352" y="44918"/>
                </a:lnTo>
                <a:lnTo>
                  <a:pt x="155280" y="43457"/>
                </a:lnTo>
                <a:lnTo>
                  <a:pt x="170296" y="39466"/>
                </a:lnTo>
                <a:lnTo>
                  <a:pt x="184379" y="35279"/>
                </a:lnTo>
                <a:lnTo>
                  <a:pt x="197514" y="30897"/>
                </a:lnTo>
                <a:lnTo>
                  <a:pt x="209684" y="26320"/>
                </a:lnTo>
                <a:lnTo>
                  <a:pt x="220875" y="21547"/>
                </a:lnTo>
                <a:lnTo>
                  <a:pt x="231070" y="16578"/>
                </a:lnTo>
                <a:lnTo>
                  <a:pt x="240254" y="11415"/>
                </a:lnTo>
                <a:lnTo>
                  <a:pt x="248412" y="6056"/>
                </a:lnTo>
                <a:lnTo>
                  <a:pt x="52673" y="0"/>
                </a:lnTo>
                <a:lnTo>
                  <a:pt x="43434" y="98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634989" y="3659885"/>
            <a:ext cx="60198" cy="606552"/>
          </a:xfrm>
          <a:custGeom>
            <a:avLst/>
            <a:gdLst/>
            <a:ahLst/>
            <a:cxnLst/>
            <a:rect l="l" t="t" r="r" b="b"/>
            <a:pathLst>
              <a:path w="60198" h="606551">
                <a:moveTo>
                  <a:pt x="25370" y="0"/>
                </a:moveTo>
                <a:lnTo>
                  <a:pt x="0" y="0"/>
                </a:lnTo>
                <a:lnTo>
                  <a:pt x="0" y="606552"/>
                </a:lnTo>
                <a:lnTo>
                  <a:pt x="60198" y="606552"/>
                </a:lnTo>
                <a:lnTo>
                  <a:pt x="60198" y="0"/>
                </a:lnTo>
                <a:lnTo>
                  <a:pt x="253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6352032" y="3646169"/>
            <a:ext cx="318516" cy="620268"/>
          </a:xfrm>
          <a:custGeom>
            <a:avLst/>
            <a:gdLst/>
            <a:ahLst/>
            <a:cxnLst/>
            <a:rect l="l" t="t" r="r" b="b"/>
            <a:pathLst>
              <a:path w="318516" h="620267">
                <a:moveTo>
                  <a:pt x="80010" y="21335"/>
                </a:moveTo>
                <a:lnTo>
                  <a:pt x="75028" y="24539"/>
                </a:lnTo>
                <a:lnTo>
                  <a:pt x="64889" y="32103"/>
                </a:lnTo>
                <a:lnTo>
                  <a:pt x="55576" y="40543"/>
                </a:lnTo>
                <a:lnTo>
                  <a:pt x="47055" y="49858"/>
                </a:lnTo>
                <a:lnTo>
                  <a:pt x="39293" y="60049"/>
                </a:lnTo>
                <a:lnTo>
                  <a:pt x="32255" y="71115"/>
                </a:lnTo>
                <a:lnTo>
                  <a:pt x="25908" y="83057"/>
                </a:lnTo>
                <a:lnTo>
                  <a:pt x="20089" y="96862"/>
                </a:lnTo>
                <a:lnTo>
                  <a:pt x="16344" y="107556"/>
                </a:lnTo>
                <a:lnTo>
                  <a:pt x="12903" y="118989"/>
                </a:lnTo>
                <a:lnTo>
                  <a:pt x="9759" y="131144"/>
                </a:lnTo>
                <a:lnTo>
                  <a:pt x="6905" y="144007"/>
                </a:lnTo>
                <a:lnTo>
                  <a:pt x="4332" y="157563"/>
                </a:lnTo>
                <a:lnTo>
                  <a:pt x="2033" y="171795"/>
                </a:lnTo>
                <a:lnTo>
                  <a:pt x="0" y="186689"/>
                </a:lnTo>
                <a:lnTo>
                  <a:pt x="9276" y="188842"/>
                </a:lnTo>
                <a:lnTo>
                  <a:pt x="21621" y="191733"/>
                </a:lnTo>
                <a:lnTo>
                  <a:pt x="33911" y="194624"/>
                </a:lnTo>
                <a:lnTo>
                  <a:pt x="46234" y="197515"/>
                </a:lnTo>
                <a:lnTo>
                  <a:pt x="58674" y="200405"/>
                </a:lnTo>
                <a:lnTo>
                  <a:pt x="60020" y="192416"/>
                </a:lnTo>
                <a:lnTo>
                  <a:pt x="63097" y="176643"/>
                </a:lnTo>
                <a:lnTo>
                  <a:pt x="66517" y="162245"/>
                </a:lnTo>
                <a:lnTo>
                  <a:pt x="70292" y="149210"/>
                </a:lnTo>
                <a:lnTo>
                  <a:pt x="74432" y="137528"/>
                </a:lnTo>
                <a:lnTo>
                  <a:pt x="78949" y="127188"/>
                </a:lnTo>
                <a:lnTo>
                  <a:pt x="83852" y="118179"/>
                </a:lnTo>
                <a:lnTo>
                  <a:pt x="89154" y="110489"/>
                </a:lnTo>
                <a:lnTo>
                  <a:pt x="100938" y="99352"/>
                </a:lnTo>
                <a:lnTo>
                  <a:pt x="111384" y="93223"/>
                </a:lnTo>
                <a:lnTo>
                  <a:pt x="123404" y="88846"/>
                </a:lnTo>
                <a:lnTo>
                  <a:pt x="137056" y="86219"/>
                </a:lnTo>
                <a:lnTo>
                  <a:pt x="152400" y="85343"/>
                </a:lnTo>
                <a:lnTo>
                  <a:pt x="153369" y="85347"/>
                </a:lnTo>
                <a:lnTo>
                  <a:pt x="167745" y="86404"/>
                </a:lnTo>
                <a:lnTo>
                  <a:pt x="180878" y="89347"/>
                </a:lnTo>
                <a:lnTo>
                  <a:pt x="192768" y="94198"/>
                </a:lnTo>
                <a:lnTo>
                  <a:pt x="203415" y="100975"/>
                </a:lnTo>
                <a:lnTo>
                  <a:pt x="212819" y="109701"/>
                </a:lnTo>
                <a:lnTo>
                  <a:pt x="220980" y="120395"/>
                </a:lnTo>
                <a:lnTo>
                  <a:pt x="225889" y="129084"/>
                </a:lnTo>
                <a:lnTo>
                  <a:pt x="229691" y="138618"/>
                </a:lnTo>
                <a:lnTo>
                  <a:pt x="232830" y="149669"/>
                </a:lnTo>
                <a:lnTo>
                  <a:pt x="235294" y="162224"/>
                </a:lnTo>
                <a:lnTo>
                  <a:pt x="237070" y="176271"/>
                </a:lnTo>
                <a:lnTo>
                  <a:pt x="238144" y="191796"/>
                </a:lnTo>
                <a:lnTo>
                  <a:pt x="238506" y="208787"/>
                </a:lnTo>
                <a:lnTo>
                  <a:pt x="238396" y="219061"/>
                </a:lnTo>
                <a:lnTo>
                  <a:pt x="237744" y="235457"/>
                </a:lnTo>
                <a:lnTo>
                  <a:pt x="230420" y="239565"/>
                </a:lnTo>
                <a:lnTo>
                  <a:pt x="221340" y="244015"/>
                </a:lnTo>
                <a:lnTo>
                  <a:pt x="211279" y="248324"/>
                </a:lnTo>
                <a:lnTo>
                  <a:pt x="200237" y="252480"/>
                </a:lnTo>
                <a:lnTo>
                  <a:pt x="188213" y="256470"/>
                </a:lnTo>
                <a:lnTo>
                  <a:pt x="175207" y="260281"/>
                </a:lnTo>
                <a:lnTo>
                  <a:pt x="161220" y="263900"/>
                </a:lnTo>
                <a:lnTo>
                  <a:pt x="146252" y="267314"/>
                </a:lnTo>
                <a:lnTo>
                  <a:pt x="130302" y="270509"/>
                </a:lnTo>
                <a:lnTo>
                  <a:pt x="123198" y="272103"/>
                </a:lnTo>
                <a:lnTo>
                  <a:pt x="108504" y="275705"/>
                </a:lnTo>
                <a:lnTo>
                  <a:pt x="95737" y="279307"/>
                </a:lnTo>
                <a:lnTo>
                  <a:pt x="84952" y="282909"/>
                </a:lnTo>
                <a:lnTo>
                  <a:pt x="76200" y="286511"/>
                </a:lnTo>
                <a:lnTo>
                  <a:pt x="61955" y="294396"/>
                </a:lnTo>
                <a:lnTo>
                  <a:pt x="51735" y="301663"/>
                </a:lnTo>
                <a:lnTo>
                  <a:pt x="42005" y="310173"/>
                </a:lnTo>
                <a:lnTo>
                  <a:pt x="237744" y="316229"/>
                </a:lnTo>
                <a:lnTo>
                  <a:pt x="237741" y="355784"/>
                </a:lnTo>
                <a:lnTo>
                  <a:pt x="237566" y="371995"/>
                </a:lnTo>
                <a:lnTo>
                  <a:pt x="237115" y="387170"/>
                </a:lnTo>
                <a:lnTo>
                  <a:pt x="236387" y="401307"/>
                </a:lnTo>
                <a:lnTo>
                  <a:pt x="235383" y="414407"/>
                </a:lnTo>
                <a:lnTo>
                  <a:pt x="234102" y="426470"/>
                </a:lnTo>
                <a:lnTo>
                  <a:pt x="232544" y="437497"/>
                </a:lnTo>
                <a:lnTo>
                  <a:pt x="230710" y="447486"/>
                </a:lnTo>
                <a:lnTo>
                  <a:pt x="228600" y="456437"/>
                </a:lnTo>
                <a:lnTo>
                  <a:pt x="221946" y="475681"/>
                </a:lnTo>
                <a:lnTo>
                  <a:pt x="216544" y="488001"/>
                </a:lnTo>
                <a:lnTo>
                  <a:pt x="210505" y="499323"/>
                </a:lnTo>
                <a:lnTo>
                  <a:pt x="203793" y="509647"/>
                </a:lnTo>
                <a:lnTo>
                  <a:pt x="196374" y="518974"/>
                </a:lnTo>
                <a:lnTo>
                  <a:pt x="188214" y="527303"/>
                </a:lnTo>
                <a:lnTo>
                  <a:pt x="174116" y="538706"/>
                </a:lnTo>
                <a:lnTo>
                  <a:pt x="162880" y="545098"/>
                </a:lnTo>
                <a:lnTo>
                  <a:pt x="151091" y="549625"/>
                </a:lnTo>
                <a:lnTo>
                  <a:pt x="138717" y="552320"/>
                </a:lnTo>
                <a:lnTo>
                  <a:pt x="125730" y="553211"/>
                </a:lnTo>
                <a:lnTo>
                  <a:pt x="234156" y="558021"/>
                </a:lnTo>
                <a:lnTo>
                  <a:pt x="243078" y="545591"/>
                </a:lnTo>
                <a:lnTo>
                  <a:pt x="244043" y="558950"/>
                </a:lnTo>
                <a:lnTo>
                  <a:pt x="245513" y="572372"/>
                </a:lnTo>
                <a:lnTo>
                  <a:pt x="247415" y="585236"/>
                </a:lnTo>
                <a:lnTo>
                  <a:pt x="249703" y="597521"/>
                </a:lnTo>
                <a:lnTo>
                  <a:pt x="252336" y="609206"/>
                </a:lnTo>
                <a:lnTo>
                  <a:pt x="255270" y="620267"/>
                </a:lnTo>
                <a:lnTo>
                  <a:pt x="318516" y="620267"/>
                </a:lnTo>
                <a:lnTo>
                  <a:pt x="315418" y="610465"/>
                </a:lnTo>
                <a:lnTo>
                  <a:pt x="312050" y="598356"/>
                </a:lnTo>
                <a:lnTo>
                  <a:pt x="309129" y="586020"/>
                </a:lnTo>
                <a:lnTo>
                  <a:pt x="306677" y="573479"/>
                </a:lnTo>
                <a:lnTo>
                  <a:pt x="304718" y="560757"/>
                </a:lnTo>
                <a:lnTo>
                  <a:pt x="303276" y="547877"/>
                </a:lnTo>
                <a:lnTo>
                  <a:pt x="303097" y="546296"/>
                </a:lnTo>
                <a:lnTo>
                  <a:pt x="301983" y="532822"/>
                </a:lnTo>
                <a:lnTo>
                  <a:pt x="301109" y="515299"/>
                </a:lnTo>
                <a:lnTo>
                  <a:pt x="300450" y="493715"/>
                </a:lnTo>
                <a:lnTo>
                  <a:pt x="300194" y="481397"/>
                </a:lnTo>
                <a:lnTo>
                  <a:pt x="299982" y="468058"/>
                </a:lnTo>
                <a:lnTo>
                  <a:pt x="299811" y="453698"/>
                </a:lnTo>
                <a:lnTo>
                  <a:pt x="299678" y="438315"/>
                </a:lnTo>
                <a:lnTo>
                  <a:pt x="299515" y="404474"/>
                </a:lnTo>
                <a:lnTo>
                  <a:pt x="299445" y="220338"/>
                </a:lnTo>
                <a:lnTo>
                  <a:pt x="299294" y="203532"/>
                </a:lnTo>
                <a:lnTo>
                  <a:pt x="299013" y="188204"/>
                </a:lnTo>
                <a:lnTo>
                  <a:pt x="298624" y="174365"/>
                </a:lnTo>
                <a:lnTo>
                  <a:pt x="298148" y="162026"/>
                </a:lnTo>
                <a:lnTo>
                  <a:pt x="297607" y="151196"/>
                </a:lnTo>
                <a:lnTo>
                  <a:pt x="297023" y="141888"/>
                </a:lnTo>
                <a:lnTo>
                  <a:pt x="296418" y="134111"/>
                </a:lnTo>
                <a:lnTo>
                  <a:pt x="294986" y="124436"/>
                </a:lnTo>
                <a:lnTo>
                  <a:pt x="292452" y="110640"/>
                </a:lnTo>
                <a:lnTo>
                  <a:pt x="289448" y="97801"/>
                </a:lnTo>
                <a:lnTo>
                  <a:pt x="285950" y="85893"/>
                </a:lnTo>
                <a:lnTo>
                  <a:pt x="281931" y="74891"/>
                </a:lnTo>
                <a:lnTo>
                  <a:pt x="277368" y="64769"/>
                </a:lnTo>
                <a:lnTo>
                  <a:pt x="271710" y="54407"/>
                </a:lnTo>
                <a:lnTo>
                  <a:pt x="264490" y="44114"/>
                </a:lnTo>
                <a:lnTo>
                  <a:pt x="256067" y="34689"/>
                </a:lnTo>
                <a:lnTo>
                  <a:pt x="246402" y="26092"/>
                </a:lnTo>
                <a:lnTo>
                  <a:pt x="235458" y="18287"/>
                </a:lnTo>
                <a:lnTo>
                  <a:pt x="224959" y="12475"/>
                </a:lnTo>
                <a:lnTo>
                  <a:pt x="213994" y="7984"/>
                </a:lnTo>
                <a:lnTo>
                  <a:pt x="202073" y="4491"/>
                </a:lnTo>
                <a:lnTo>
                  <a:pt x="189217" y="1996"/>
                </a:lnTo>
                <a:lnTo>
                  <a:pt x="175446" y="499"/>
                </a:lnTo>
                <a:lnTo>
                  <a:pt x="160782" y="0"/>
                </a:lnTo>
                <a:lnTo>
                  <a:pt x="152817" y="175"/>
                </a:lnTo>
                <a:lnTo>
                  <a:pt x="139392" y="1294"/>
                </a:lnTo>
                <a:lnTo>
                  <a:pt x="126440" y="3419"/>
                </a:lnTo>
                <a:lnTo>
                  <a:pt x="113994" y="6518"/>
                </a:lnTo>
                <a:lnTo>
                  <a:pt x="102085" y="10558"/>
                </a:lnTo>
                <a:lnTo>
                  <a:pt x="90747" y="15508"/>
                </a:lnTo>
                <a:lnTo>
                  <a:pt x="80010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5788152" y="3646169"/>
            <a:ext cx="483870" cy="620268"/>
          </a:xfrm>
          <a:custGeom>
            <a:avLst/>
            <a:gdLst/>
            <a:ahLst/>
            <a:cxnLst/>
            <a:rect l="l" t="t" r="r" b="b"/>
            <a:pathLst>
              <a:path w="483870" h="620267">
                <a:moveTo>
                  <a:pt x="68158" y="188175"/>
                </a:moveTo>
                <a:lnTo>
                  <a:pt x="72966" y="166900"/>
                </a:lnTo>
                <a:lnTo>
                  <a:pt x="82112" y="141122"/>
                </a:lnTo>
                <a:lnTo>
                  <a:pt x="94230" y="120473"/>
                </a:lnTo>
                <a:lnTo>
                  <a:pt x="113577" y="101200"/>
                </a:lnTo>
                <a:lnTo>
                  <a:pt x="136565" y="90492"/>
                </a:lnTo>
                <a:lnTo>
                  <a:pt x="148590" y="89153"/>
                </a:lnTo>
                <a:lnTo>
                  <a:pt x="158284" y="89903"/>
                </a:lnTo>
                <a:lnTo>
                  <a:pt x="181317" y="100449"/>
                </a:lnTo>
                <a:lnTo>
                  <a:pt x="197358" y="123443"/>
                </a:lnTo>
                <a:lnTo>
                  <a:pt x="204155" y="144154"/>
                </a:lnTo>
                <a:lnTo>
                  <a:pt x="208467" y="167441"/>
                </a:lnTo>
                <a:lnTo>
                  <a:pt x="211004" y="194827"/>
                </a:lnTo>
                <a:lnTo>
                  <a:pt x="211836" y="226313"/>
                </a:lnTo>
                <a:lnTo>
                  <a:pt x="211836" y="620267"/>
                </a:lnTo>
                <a:lnTo>
                  <a:pt x="272796" y="620267"/>
                </a:lnTo>
                <a:lnTo>
                  <a:pt x="272796" y="268223"/>
                </a:lnTo>
                <a:lnTo>
                  <a:pt x="272974" y="252773"/>
                </a:lnTo>
                <a:lnTo>
                  <a:pt x="274594" y="221699"/>
                </a:lnTo>
                <a:lnTo>
                  <a:pt x="277901" y="194039"/>
                </a:lnTo>
                <a:lnTo>
                  <a:pt x="282895" y="169821"/>
                </a:lnTo>
                <a:lnTo>
                  <a:pt x="289575" y="149074"/>
                </a:lnTo>
                <a:lnTo>
                  <a:pt x="297942" y="131825"/>
                </a:lnTo>
                <a:lnTo>
                  <a:pt x="315391" y="108501"/>
                </a:lnTo>
                <a:lnTo>
                  <a:pt x="336447" y="94019"/>
                </a:lnTo>
                <a:lnTo>
                  <a:pt x="360426" y="89153"/>
                </a:lnTo>
                <a:lnTo>
                  <a:pt x="361921" y="89175"/>
                </a:lnTo>
                <a:lnTo>
                  <a:pt x="386013" y="96766"/>
                </a:lnTo>
                <a:lnTo>
                  <a:pt x="402694" y="113529"/>
                </a:lnTo>
                <a:lnTo>
                  <a:pt x="414270" y="136156"/>
                </a:lnTo>
                <a:lnTo>
                  <a:pt x="419870" y="158146"/>
                </a:lnTo>
                <a:lnTo>
                  <a:pt x="422052" y="179386"/>
                </a:lnTo>
                <a:lnTo>
                  <a:pt x="423284" y="206172"/>
                </a:lnTo>
                <a:lnTo>
                  <a:pt x="423672" y="620267"/>
                </a:lnTo>
                <a:lnTo>
                  <a:pt x="483870" y="620267"/>
                </a:lnTo>
                <a:lnTo>
                  <a:pt x="483851" y="198823"/>
                </a:lnTo>
                <a:lnTo>
                  <a:pt x="482891" y="166962"/>
                </a:lnTo>
                <a:lnTo>
                  <a:pt x="480462" y="137970"/>
                </a:lnTo>
                <a:lnTo>
                  <a:pt x="476546" y="111826"/>
                </a:lnTo>
                <a:lnTo>
                  <a:pt x="471122" y="88511"/>
                </a:lnTo>
                <a:lnTo>
                  <a:pt x="464172" y="68006"/>
                </a:lnTo>
                <a:lnTo>
                  <a:pt x="451050" y="42729"/>
                </a:lnTo>
                <a:lnTo>
                  <a:pt x="433218" y="21800"/>
                </a:lnTo>
                <a:lnTo>
                  <a:pt x="411899" y="7848"/>
                </a:lnTo>
                <a:lnTo>
                  <a:pt x="387091" y="872"/>
                </a:lnTo>
                <a:lnTo>
                  <a:pt x="373380" y="0"/>
                </a:lnTo>
                <a:lnTo>
                  <a:pt x="372817" y="1"/>
                </a:lnTo>
                <a:lnTo>
                  <a:pt x="351159" y="3106"/>
                </a:lnTo>
                <a:lnTo>
                  <a:pt x="330887" y="12109"/>
                </a:lnTo>
                <a:lnTo>
                  <a:pt x="312000" y="26988"/>
                </a:lnTo>
                <a:lnTo>
                  <a:pt x="294499" y="47724"/>
                </a:lnTo>
                <a:lnTo>
                  <a:pt x="278382" y="74295"/>
                </a:lnTo>
                <a:lnTo>
                  <a:pt x="263652" y="106679"/>
                </a:lnTo>
                <a:lnTo>
                  <a:pt x="260740" y="94909"/>
                </a:lnTo>
                <a:lnTo>
                  <a:pt x="256700" y="81350"/>
                </a:lnTo>
                <a:lnTo>
                  <a:pt x="252089" y="68728"/>
                </a:lnTo>
                <a:lnTo>
                  <a:pt x="246864" y="57072"/>
                </a:lnTo>
                <a:lnTo>
                  <a:pt x="240983" y="46412"/>
                </a:lnTo>
                <a:lnTo>
                  <a:pt x="234401" y="36776"/>
                </a:lnTo>
                <a:lnTo>
                  <a:pt x="227076" y="28193"/>
                </a:lnTo>
                <a:lnTo>
                  <a:pt x="221851" y="22720"/>
                </a:lnTo>
                <a:lnTo>
                  <a:pt x="211851" y="14470"/>
                </a:lnTo>
                <a:lnTo>
                  <a:pt x="200924" y="8099"/>
                </a:lnTo>
                <a:lnTo>
                  <a:pt x="189041" y="3582"/>
                </a:lnTo>
                <a:lnTo>
                  <a:pt x="176177" y="891"/>
                </a:lnTo>
                <a:lnTo>
                  <a:pt x="162306" y="0"/>
                </a:lnTo>
                <a:lnTo>
                  <a:pt x="156112" y="213"/>
                </a:lnTo>
                <a:lnTo>
                  <a:pt x="143637" y="2007"/>
                </a:lnTo>
                <a:lnTo>
                  <a:pt x="131618" y="5626"/>
                </a:lnTo>
                <a:lnTo>
                  <a:pt x="120055" y="11070"/>
                </a:lnTo>
                <a:lnTo>
                  <a:pt x="108948" y="18338"/>
                </a:lnTo>
                <a:lnTo>
                  <a:pt x="98298" y="27431"/>
                </a:lnTo>
                <a:lnTo>
                  <a:pt x="93188" y="32768"/>
                </a:lnTo>
                <a:lnTo>
                  <a:pt x="85400" y="41879"/>
                </a:lnTo>
                <a:lnTo>
                  <a:pt x="78080" y="51743"/>
                </a:lnTo>
                <a:lnTo>
                  <a:pt x="71258" y="62378"/>
                </a:lnTo>
                <a:lnTo>
                  <a:pt x="64967" y="73799"/>
                </a:lnTo>
                <a:lnTo>
                  <a:pt x="59238" y="86021"/>
                </a:lnTo>
                <a:lnTo>
                  <a:pt x="54102" y="99059"/>
                </a:lnTo>
                <a:lnTo>
                  <a:pt x="54102" y="13715"/>
                </a:lnTo>
                <a:lnTo>
                  <a:pt x="0" y="13715"/>
                </a:lnTo>
                <a:lnTo>
                  <a:pt x="0" y="620267"/>
                </a:lnTo>
                <a:lnTo>
                  <a:pt x="60198" y="620267"/>
                </a:lnTo>
                <a:lnTo>
                  <a:pt x="60288" y="289604"/>
                </a:lnTo>
                <a:lnTo>
                  <a:pt x="60567" y="274232"/>
                </a:lnTo>
                <a:lnTo>
                  <a:pt x="61037" y="259612"/>
                </a:lnTo>
                <a:lnTo>
                  <a:pt x="61705" y="245751"/>
                </a:lnTo>
                <a:lnTo>
                  <a:pt x="62574" y="232660"/>
                </a:lnTo>
                <a:lnTo>
                  <a:pt x="63649" y="220348"/>
                </a:lnTo>
                <a:lnTo>
                  <a:pt x="64935" y="208824"/>
                </a:lnTo>
                <a:lnTo>
                  <a:pt x="66437" y="198096"/>
                </a:lnTo>
                <a:lnTo>
                  <a:pt x="68158" y="188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6406133" y="3962399"/>
            <a:ext cx="183642" cy="236982"/>
          </a:xfrm>
          <a:custGeom>
            <a:avLst/>
            <a:gdLst/>
            <a:ahLst/>
            <a:cxnLst/>
            <a:rect l="l" t="t" r="r" b="b"/>
            <a:pathLst>
              <a:path w="183642" h="236982">
                <a:moveTo>
                  <a:pt x="183641" y="0"/>
                </a:moveTo>
                <a:lnTo>
                  <a:pt x="175484" y="5358"/>
                </a:lnTo>
                <a:lnTo>
                  <a:pt x="166300" y="10522"/>
                </a:lnTo>
                <a:lnTo>
                  <a:pt x="156105" y="15490"/>
                </a:lnTo>
                <a:lnTo>
                  <a:pt x="144914" y="20263"/>
                </a:lnTo>
                <a:lnTo>
                  <a:pt x="132744" y="24841"/>
                </a:lnTo>
                <a:lnTo>
                  <a:pt x="119609" y="29223"/>
                </a:lnTo>
                <a:lnTo>
                  <a:pt x="105526" y="33409"/>
                </a:lnTo>
                <a:lnTo>
                  <a:pt x="90510" y="37401"/>
                </a:lnTo>
                <a:lnTo>
                  <a:pt x="84581" y="38862"/>
                </a:lnTo>
                <a:lnTo>
                  <a:pt x="69168" y="43091"/>
                </a:lnTo>
                <a:lnTo>
                  <a:pt x="55836" y="47551"/>
                </a:lnTo>
                <a:lnTo>
                  <a:pt x="44586" y="52243"/>
                </a:lnTo>
                <a:lnTo>
                  <a:pt x="35419" y="57167"/>
                </a:lnTo>
                <a:lnTo>
                  <a:pt x="23159" y="67550"/>
                </a:lnTo>
                <a:lnTo>
                  <a:pt x="15503" y="77615"/>
                </a:lnTo>
                <a:lnTo>
                  <a:pt x="9319" y="89772"/>
                </a:lnTo>
                <a:lnTo>
                  <a:pt x="4464" y="103931"/>
                </a:lnTo>
                <a:lnTo>
                  <a:pt x="1860" y="116100"/>
                </a:lnTo>
                <a:lnTo>
                  <a:pt x="421" y="128858"/>
                </a:lnTo>
                <a:lnTo>
                  <a:pt x="0" y="141732"/>
                </a:lnTo>
                <a:lnTo>
                  <a:pt x="597" y="156158"/>
                </a:lnTo>
                <a:lnTo>
                  <a:pt x="2391" y="169661"/>
                </a:lnTo>
                <a:lnTo>
                  <a:pt x="5380" y="182213"/>
                </a:lnTo>
                <a:lnTo>
                  <a:pt x="9565" y="193788"/>
                </a:lnTo>
                <a:lnTo>
                  <a:pt x="14946" y="204357"/>
                </a:lnTo>
                <a:lnTo>
                  <a:pt x="26757" y="219936"/>
                </a:lnTo>
                <a:lnTo>
                  <a:pt x="36704" y="227863"/>
                </a:lnTo>
                <a:lnTo>
                  <a:pt x="48173" y="233331"/>
                </a:lnTo>
                <a:lnTo>
                  <a:pt x="61207" y="236339"/>
                </a:lnTo>
                <a:lnTo>
                  <a:pt x="71627" y="236982"/>
                </a:lnTo>
                <a:lnTo>
                  <a:pt x="84615" y="236090"/>
                </a:lnTo>
                <a:lnTo>
                  <a:pt x="96989" y="233395"/>
                </a:lnTo>
                <a:lnTo>
                  <a:pt x="108778" y="228868"/>
                </a:lnTo>
                <a:lnTo>
                  <a:pt x="120014" y="222476"/>
                </a:lnTo>
                <a:lnTo>
                  <a:pt x="130726" y="214191"/>
                </a:lnTo>
                <a:lnTo>
                  <a:pt x="142272" y="202744"/>
                </a:lnTo>
                <a:lnTo>
                  <a:pt x="149691" y="193417"/>
                </a:lnTo>
                <a:lnTo>
                  <a:pt x="156403" y="183093"/>
                </a:lnTo>
                <a:lnTo>
                  <a:pt x="162442" y="171771"/>
                </a:lnTo>
                <a:lnTo>
                  <a:pt x="167844" y="159451"/>
                </a:lnTo>
                <a:lnTo>
                  <a:pt x="172643" y="146134"/>
                </a:lnTo>
                <a:lnTo>
                  <a:pt x="176608" y="131256"/>
                </a:lnTo>
                <a:lnTo>
                  <a:pt x="178442" y="121267"/>
                </a:lnTo>
                <a:lnTo>
                  <a:pt x="180000" y="110240"/>
                </a:lnTo>
                <a:lnTo>
                  <a:pt x="181281" y="98177"/>
                </a:lnTo>
                <a:lnTo>
                  <a:pt x="182285" y="85077"/>
                </a:lnTo>
                <a:lnTo>
                  <a:pt x="183013" y="70940"/>
                </a:lnTo>
                <a:lnTo>
                  <a:pt x="183464" y="55765"/>
                </a:lnTo>
                <a:lnTo>
                  <a:pt x="183639" y="39554"/>
                </a:lnTo>
                <a:lnTo>
                  <a:pt x="183641" y="37338"/>
                </a:lnTo>
                <a:lnTo>
                  <a:pt x="183641" y="24692"/>
                </a:lnTo>
                <a:lnTo>
                  <a:pt x="183641" y="11878"/>
                </a:lnTo>
                <a:lnTo>
                  <a:pt x="183641" y="0"/>
                </a:lnTo>
                <a:close/>
              </a:path>
            </a:pathLst>
          </a:custGeom>
          <a:ln w="9906">
            <a:solidFill>
              <a:srgbClr val="FEFE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5068061" y="3730751"/>
            <a:ext cx="199644" cy="174498"/>
          </a:xfrm>
          <a:custGeom>
            <a:avLst/>
            <a:gdLst/>
            <a:ahLst/>
            <a:cxnLst/>
            <a:rect l="l" t="t" r="r" b="b"/>
            <a:pathLst>
              <a:path w="199644" h="174498">
                <a:moveTo>
                  <a:pt x="102108" y="0"/>
                </a:moveTo>
                <a:lnTo>
                  <a:pt x="89757" y="1080"/>
                </a:lnTo>
                <a:lnTo>
                  <a:pt x="78097" y="4313"/>
                </a:lnTo>
                <a:lnTo>
                  <a:pt x="67098" y="9681"/>
                </a:lnTo>
                <a:lnTo>
                  <a:pt x="56728" y="17169"/>
                </a:lnTo>
                <a:lnTo>
                  <a:pt x="46957" y="26763"/>
                </a:lnTo>
                <a:lnTo>
                  <a:pt x="37752" y="38445"/>
                </a:lnTo>
                <a:lnTo>
                  <a:pt x="32004" y="47244"/>
                </a:lnTo>
                <a:lnTo>
                  <a:pt x="26708" y="56816"/>
                </a:lnTo>
                <a:lnTo>
                  <a:pt x="21883" y="66953"/>
                </a:lnTo>
                <a:lnTo>
                  <a:pt x="17529" y="77664"/>
                </a:lnTo>
                <a:lnTo>
                  <a:pt x="13647" y="88957"/>
                </a:lnTo>
                <a:lnTo>
                  <a:pt x="10236" y="100839"/>
                </a:lnTo>
                <a:lnTo>
                  <a:pt x="7296" y="113320"/>
                </a:lnTo>
                <a:lnTo>
                  <a:pt x="4826" y="126407"/>
                </a:lnTo>
                <a:lnTo>
                  <a:pt x="2828" y="140109"/>
                </a:lnTo>
                <a:lnTo>
                  <a:pt x="1302" y="154434"/>
                </a:lnTo>
                <a:lnTo>
                  <a:pt x="246" y="169390"/>
                </a:lnTo>
                <a:lnTo>
                  <a:pt x="0" y="174498"/>
                </a:lnTo>
                <a:lnTo>
                  <a:pt x="12787" y="174498"/>
                </a:lnTo>
                <a:lnTo>
                  <a:pt x="25558" y="174497"/>
                </a:lnTo>
                <a:lnTo>
                  <a:pt x="38312" y="174498"/>
                </a:lnTo>
                <a:lnTo>
                  <a:pt x="51052" y="174497"/>
                </a:lnTo>
                <a:lnTo>
                  <a:pt x="63777" y="174497"/>
                </a:lnTo>
                <a:lnTo>
                  <a:pt x="76491" y="174498"/>
                </a:lnTo>
                <a:lnTo>
                  <a:pt x="89192" y="174498"/>
                </a:lnTo>
                <a:lnTo>
                  <a:pt x="101883" y="174498"/>
                </a:lnTo>
                <a:lnTo>
                  <a:pt x="114566" y="174498"/>
                </a:lnTo>
                <a:lnTo>
                  <a:pt x="127240" y="174498"/>
                </a:lnTo>
                <a:lnTo>
                  <a:pt x="139908" y="174498"/>
                </a:lnTo>
                <a:lnTo>
                  <a:pt x="152570" y="174497"/>
                </a:lnTo>
                <a:lnTo>
                  <a:pt x="165227" y="174497"/>
                </a:lnTo>
                <a:lnTo>
                  <a:pt x="177882" y="174497"/>
                </a:lnTo>
                <a:lnTo>
                  <a:pt x="190534" y="174498"/>
                </a:lnTo>
                <a:lnTo>
                  <a:pt x="199644" y="174498"/>
                </a:lnTo>
                <a:lnTo>
                  <a:pt x="198714" y="158371"/>
                </a:lnTo>
                <a:lnTo>
                  <a:pt x="197408" y="143149"/>
                </a:lnTo>
                <a:lnTo>
                  <a:pt x="195728" y="128827"/>
                </a:lnTo>
                <a:lnTo>
                  <a:pt x="193673" y="115398"/>
                </a:lnTo>
                <a:lnTo>
                  <a:pt x="191243" y="102857"/>
                </a:lnTo>
                <a:lnTo>
                  <a:pt x="188437" y="91198"/>
                </a:lnTo>
                <a:lnTo>
                  <a:pt x="185257" y="80415"/>
                </a:lnTo>
                <a:lnTo>
                  <a:pt x="181701" y="70503"/>
                </a:lnTo>
                <a:lnTo>
                  <a:pt x="177770" y="61454"/>
                </a:lnTo>
                <a:lnTo>
                  <a:pt x="168857" y="44670"/>
                </a:lnTo>
                <a:lnTo>
                  <a:pt x="160293" y="32010"/>
                </a:lnTo>
                <a:lnTo>
                  <a:pt x="151104" y="21454"/>
                </a:lnTo>
                <a:lnTo>
                  <a:pt x="141299" y="13003"/>
                </a:lnTo>
                <a:lnTo>
                  <a:pt x="130889" y="6657"/>
                </a:lnTo>
                <a:lnTo>
                  <a:pt x="119886" y="2415"/>
                </a:lnTo>
                <a:lnTo>
                  <a:pt x="108300" y="279"/>
                </a:lnTo>
                <a:lnTo>
                  <a:pt x="102108" y="0"/>
                </a:lnTo>
                <a:close/>
              </a:path>
            </a:pathLst>
          </a:custGeom>
          <a:ln w="9906">
            <a:solidFill>
              <a:srgbClr val="FEFE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5634990" y="3659885"/>
            <a:ext cx="60198" cy="606552"/>
          </a:xfrm>
          <a:custGeom>
            <a:avLst/>
            <a:gdLst/>
            <a:ahLst/>
            <a:cxnLst/>
            <a:rect l="l" t="t" r="r" b="b"/>
            <a:pathLst>
              <a:path w="60198" h="606551">
                <a:moveTo>
                  <a:pt x="0" y="0"/>
                </a:moveTo>
                <a:lnTo>
                  <a:pt x="12626" y="0"/>
                </a:lnTo>
                <a:lnTo>
                  <a:pt x="25370" y="0"/>
                </a:lnTo>
                <a:lnTo>
                  <a:pt x="38147" y="0"/>
                </a:lnTo>
                <a:lnTo>
                  <a:pt x="50869" y="0"/>
                </a:lnTo>
                <a:lnTo>
                  <a:pt x="60198" y="0"/>
                </a:lnTo>
                <a:lnTo>
                  <a:pt x="60198" y="30398"/>
                </a:lnTo>
                <a:lnTo>
                  <a:pt x="60198" y="60785"/>
                </a:lnTo>
                <a:lnTo>
                  <a:pt x="60198" y="91162"/>
                </a:lnTo>
                <a:lnTo>
                  <a:pt x="60198" y="121529"/>
                </a:lnTo>
                <a:lnTo>
                  <a:pt x="60198" y="151888"/>
                </a:lnTo>
                <a:lnTo>
                  <a:pt x="60198" y="182237"/>
                </a:lnTo>
                <a:lnTo>
                  <a:pt x="60198" y="212579"/>
                </a:lnTo>
                <a:lnTo>
                  <a:pt x="60198" y="242913"/>
                </a:lnTo>
                <a:lnTo>
                  <a:pt x="60198" y="273240"/>
                </a:lnTo>
                <a:lnTo>
                  <a:pt x="60198" y="303561"/>
                </a:lnTo>
                <a:lnTo>
                  <a:pt x="60198" y="455092"/>
                </a:lnTo>
                <a:lnTo>
                  <a:pt x="60198" y="485387"/>
                </a:lnTo>
                <a:lnTo>
                  <a:pt x="60198" y="515680"/>
                </a:lnTo>
                <a:lnTo>
                  <a:pt x="60198" y="545972"/>
                </a:lnTo>
                <a:lnTo>
                  <a:pt x="60198" y="576262"/>
                </a:lnTo>
                <a:lnTo>
                  <a:pt x="60198" y="606552"/>
                </a:lnTo>
                <a:lnTo>
                  <a:pt x="47571" y="606552"/>
                </a:lnTo>
                <a:lnTo>
                  <a:pt x="34827" y="606552"/>
                </a:lnTo>
                <a:lnTo>
                  <a:pt x="22050" y="606552"/>
                </a:lnTo>
                <a:lnTo>
                  <a:pt x="9328" y="606552"/>
                </a:lnTo>
                <a:lnTo>
                  <a:pt x="0" y="606552"/>
                </a:lnTo>
                <a:lnTo>
                  <a:pt x="0" y="576262"/>
                </a:lnTo>
                <a:lnTo>
                  <a:pt x="0" y="545972"/>
                </a:lnTo>
                <a:lnTo>
                  <a:pt x="0" y="515680"/>
                </a:lnTo>
                <a:lnTo>
                  <a:pt x="0" y="485387"/>
                </a:lnTo>
                <a:lnTo>
                  <a:pt x="0" y="455092"/>
                </a:lnTo>
                <a:lnTo>
                  <a:pt x="0" y="424794"/>
                </a:lnTo>
                <a:lnTo>
                  <a:pt x="0" y="394492"/>
                </a:lnTo>
                <a:lnTo>
                  <a:pt x="0" y="364187"/>
                </a:lnTo>
                <a:lnTo>
                  <a:pt x="0" y="333877"/>
                </a:lnTo>
                <a:lnTo>
                  <a:pt x="0" y="303561"/>
                </a:lnTo>
                <a:lnTo>
                  <a:pt x="0" y="273240"/>
                </a:lnTo>
                <a:lnTo>
                  <a:pt x="0" y="242913"/>
                </a:lnTo>
                <a:lnTo>
                  <a:pt x="0" y="212579"/>
                </a:lnTo>
                <a:lnTo>
                  <a:pt x="0" y="182237"/>
                </a:lnTo>
                <a:lnTo>
                  <a:pt x="0" y="151888"/>
                </a:lnTo>
                <a:lnTo>
                  <a:pt x="0" y="121529"/>
                </a:lnTo>
                <a:lnTo>
                  <a:pt x="0" y="91162"/>
                </a:lnTo>
                <a:lnTo>
                  <a:pt x="0" y="60785"/>
                </a:lnTo>
                <a:lnTo>
                  <a:pt x="0" y="30398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FEFE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6341364" y="3646169"/>
            <a:ext cx="329184" cy="633984"/>
          </a:xfrm>
          <a:custGeom>
            <a:avLst/>
            <a:gdLst/>
            <a:ahLst/>
            <a:cxnLst/>
            <a:rect l="l" t="t" r="r" b="b"/>
            <a:pathLst>
              <a:path w="329183" h="633984">
                <a:moveTo>
                  <a:pt x="171450" y="0"/>
                </a:moveTo>
                <a:lnTo>
                  <a:pt x="186114" y="499"/>
                </a:lnTo>
                <a:lnTo>
                  <a:pt x="199885" y="1996"/>
                </a:lnTo>
                <a:lnTo>
                  <a:pt x="212741" y="4491"/>
                </a:lnTo>
                <a:lnTo>
                  <a:pt x="224662" y="7984"/>
                </a:lnTo>
                <a:lnTo>
                  <a:pt x="235627" y="12475"/>
                </a:lnTo>
                <a:lnTo>
                  <a:pt x="245617" y="17964"/>
                </a:lnTo>
                <a:lnTo>
                  <a:pt x="257070" y="26092"/>
                </a:lnTo>
                <a:lnTo>
                  <a:pt x="266735" y="34689"/>
                </a:lnTo>
                <a:lnTo>
                  <a:pt x="275158" y="44114"/>
                </a:lnTo>
                <a:lnTo>
                  <a:pt x="282378" y="54407"/>
                </a:lnTo>
                <a:lnTo>
                  <a:pt x="288036" y="64769"/>
                </a:lnTo>
                <a:lnTo>
                  <a:pt x="292599" y="74891"/>
                </a:lnTo>
                <a:lnTo>
                  <a:pt x="296618" y="85893"/>
                </a:lnTo>
                <a:lnTo>
                  <a:pt x="300116" y="97801"/>
                </a:lnTo>
                <a:lnTo>
                  <a:pt x="303120" y="110640"/>
                </a:lnTo>
                <a:lnTo>
                  <a:pt x="305654" y="124436"/>
                </a:lnTo>
                <a:lnTo>
                  <a:pt x="307086" y="134112"/>
                </a:lnTo>
                <a:lnTo>
                  <a:pt x="308275" y="151196"/>
                </a:lnTo>
                <a:lnTo>
                  <a:pt x="308816" y="162026"/>
                </a:lnTo>
                <a:lnTo>
                  <a:pt x="309292" y="174365"/>
                </a:lnTo>
                <a:lnTo>
                  <a:pt x="309681" y="188204"/>
                </a:lnTo>
                <a:lnTo>
                  <a:pt x="309962" y="203532"/>
                </a:lnTo>
                <a:lnTo>
                  <a:pt x="310113" y="220338"/>
                </a:lnTo>
                <a:lnTo>
                  <a:pt x="310134" y="229361"/>
                </a:lnTo>
                <a:lnTo>
                  <a:pt x="310134" y="242062"/>
                </a:lnTo>
                <a:lnTo>
                  <a:pt x="310134" y="254762"/>
                </a:lnTo>
                <a:lnTo>
                  <a:pt x="310134" y="366522"/>
                </a:lnTo>
                <a:lnTo>
                  <a:pt x="310145" y="386012"/>
                </a:lnTo>
                <a:lnTo>
                  <a:pt x="310183" y="404474"/>
                </a:lnTo>
                <a:lnTo>
                  <a:pt x="310248" y="421908"/>
                </a:lnTo>
                <a:lnTo>
                  <a:pt x="310346" y="438315"/>
                </a:lnTo>
                <a:lnTo>
                  <a:pt x="310479" y="453698"/>
                </a:lnTo>
                <a:lnTo>
                  <a:pt x="310650" y="468058"/>
                </a:lnTo>
                <a:lnTo>
                  <a:pt x="310862" y="481397"/>
                </a:lnTo>
                <a:lnTo>
                  <a:pt x="311118" y="493715"/>
                </a:lnTo>
                <a:lnTo>
                  <a:pt x="311422" y="505016"/>
                </a:lnTo>
                <a:lnTo>
                  <a:pt x="311777" y="515299"/>
                </a:lnTo>
                <a:lnTo>
                  <a:pt x="312185" y="524567"/>
                </a:lnTo>
                <a:lnTo>
                  <a:pt x="312651" y="532822"/>
                </a:lnTo>
                <a:lnTo>
                  <a:pt x="313176" y="540064"/>
                </a:lnTo>
                <a:lnTo>
                  <a:pt x="313765" y="546296"/>
                </a:lnTo>
                <a:lnTo>
                  <a:pt x="313944" y="547878"/>
                </a:lnTo>
                <a:lnTo>
                  <a:pt x="315386" y="560757"/>
                </a:lnTo>
                <a:lnTo>
                  <a:pt x="317345" y="573479"/>
                </a:lnTo>
                <a:lnTo>
                  <a:pt x="319797" y="586020"/>
                </a:lnTo>
                <a:lnTo>
                  <a:pt x="322718" y="598356"/>
                </a:lnTo>
                <a:lnTo>
                  <a:pt x="326086" y="610465"/>
                </a:lnTo>
                <a:lnTo>
                  <a:pt x="329184" y="620268"/>
                </a:lnTo>
                <a:lnTo>
                  <a:pt x="316410" y="620268"/>
                </a:lnTo>
                <a:lnTo>
                  <a:pt x="303747" y="620267"/>
                </a:lnTo>
                <a:lnTo>
                  <a:pt x="291121" y="620268"/>
                </a:lnTo>
                <a:lnTo>
                  <a:pt x="278457" y="620268"/>
                </a:lnTo>
                <a:lnTo>
                  <a:pt x="265938" y="620268"/>
                </a:lnTo>
                <a:lnTo>
                  <a:pt x="263004" y="609206"/>
                </a:lnTo>
                <a:lnTo>
                  <a:pt x="260371" y="597521"/>
                </a:lnTo>
                <a:lnTo>
                  <a:pt x="258083" y="585236"/>
                </a:lnTo>
                <a:lnTo>
                  <a:pt x="256181" y="572372"/>
                </a:lnTo>
                <a:lnTo>
                  <a:pt x="254711" y="558950"/>
                </a:lnTo>
                <a:lnTo>
                  <a:pt x="253746" y="545592"/>
                </a:lnTo>
                <a:lnTo>
                  <a:pt x="244824" y="558021"/>
                </a:lnTo>
                <a:lnTo>
                  <a:pt x="235925" y="569455"/>
                </a:lnTo>
                <a:lnTo>
                  <a:pt x="227070" y="579895"/>
                </a:lnTo>
                <a:lnTo>
                  <a:pt x="218282" y="589341"/>
                </a:lnTo>
                <a:lnTo>
                  <a:pt x="200997" y="605249"/>
                </a:lnTo>
                <a:lnTo>
                  <a:pt x="188976" y="614172"/>
                </a:lnTo>
                <a:lnTo>
                  <a:pt x="177548" y="620622"/>
                </a:lnTo>
                <a:lnTo>
                  <a:pt x="165722" y="625839"/>
                </a:lnTo>
                <a:lnTo>
                  <a:pt x="153554" y="629794"/>
                </a:lnTo>
                <a:lnTo>
                  <a:pt x="141097" y="632460"/>
                </a:lnTo>
                <a:lnTo>
                  <a:pt x="128407" y="633811"/>
                </a:lnTo>
                <a:lnTo>
                  <a:pt x="121920" y="633984"/>
                </a:lnTo>
                <a:lnTo>
                  <a:pt x="107923" y="633252"/>
                </a:lnTo>
                <a:lnTo>
                  <a:pt x="94700" y="631050"/>
                </a:lnTo>
                <a:lnTo>
                  <a:pt x="82259" y="627371"/>
                </a:lnTo>
                <a:lnTo>
                  <a:pt x="70610" y="622205"/>
                </a:lnTo>
                <a:lnTo>
                  <a:pt x="59760" y="615545"/>
                </a:lnTo>
                <a:lnTo>
                  <a:pt x="49717" y="607380"/>
                </a:lnTo>
                <a:lnTo>
                  <a:pt x="40492" y="597703"/>
                </a:lnTo>
                <a:lnTo>
                  <a:pt x="32092" y="586505"/>
                </a:lnTo>
                <a:lnTo>
                  <a:pt x="25446" y="575278"/>
                </a:lnTo>
                <a:lnTo>
                  <a:pt x="15605" y="553902"/>
                </a:lnTo>
                <a:lnTo>
                  <a:pt x="8128" y="530465"/>
                </a:lnTo>
                <a:lnTo>
                  <a:pt x="5287" y="517952"/>
                </a:lnTo>
                <a:lnTo>
                  <a:pt x="3050" y="504898"/>
                </a:lnTo>
                <a:lnTo>
                  <a:pt x="1421" y="491293"/>
                </a:lnTo>
                <a:lnTo>
                  <a:pt x="405" y="477130"/>
                </a:lnTo>
                <a:lnTo>
                  <a:pt x="6" y="462399"/>
                </a:lnTo>
                <a:lnTo>
                  <a:pt x="0" y="460248"/>
                </a:lnTo>
                <a:lnTo>
                  <a:pt x="279" y="446605"/>
                </a:lnTo>
                <a:lnTo>
                  <a:pt x="1128" y="433387"/>
                </a:lnTo>
                <a:lnTo>
                  <a:pt x="2563" y="420577"/>
                </a:lnTo>
                <a:lnTo>
                  <a:pt x="4603" y="408157"/>
                </a:lnTo>
                <a:lnTo>
                  <a:pt x="7264" y="396111"/>
                </a:lnTo>
                <a:lnTo>
                  <a:pt x="12192" y="379476"/>
                </a:lnTo>
                <a:lnTo>
                  <a:pt x="16837" y="365780"/>
                </a:lnTo>
                <a:lnTo>
                  <a:pt x="22106" y="353229"/>
                </a:lnTo>
                <a:lnTo>
                  <a:pt x="27967" y="341823"/>
                </a:lnTo>
                <a:lnTo>
                  <a:pt x="41343" y="322446"/>
                </a:lnTo>
                <a:lnTo>
                  <a:pt x="52673" y="310173"/>
                </a:lnTo>
                <a:lnTo>
                  <a:pt x="62403" y="301663"/>
                </a:lnTo>
                <a:lnTo>
                  <a:pt x="72623" y="294396"/>
                </a:lnTo>
                <a:lnTo>
                  <a:pt x="83332" y="288258"/>
                </a:lnTo>
                <a:lnTo>
                  <a:pt x="95620" y="282909"/>
                </a:lnTo>
                <a:lnTo>
                  <a:pt x="119172" y="275705"/>
                </a:lnTo>
                <a:lnTo>
                  <a:pt x="133866" y="272103"/>
                </a:lnTo>
                <a:lnTo>
                  <a:pt x="156920" y="267314"/>
                </a:lnTo>
                <a:lnTo>
                  <a:pt x="171888" y="263900"/>
                </a:lnTo>
                <a:lnTo>
                  <a:pt x="185875" y="260281"/>
                </a:lnTo>
                <a:lnTo>
                  <a:pt x="198881" y="256470"/>
                </a:lnTo>
                <a:lnTo>
                  <a:pt x="210905" y="252480"/>
                </a:lnTo>
                <a:lnTo>
                  <a:pt x="221947" y="248324"/>
                </a:lnTo>
                <a:lnTo>
                  <a:pt x="232008" y="244015"/>
                </a:lnTo>
                <a:lnTo>
                  <a:pt x="241088" y="239565"/>
                </a:lnTo>
                <a:lnTo>
                  <a:pt x="248412" y="235458"/>
                </a:lnTo>
                <a:lnTo>
                  <a:pt x="249064" y="219061"/>
                </a:lnTo>
                <a:lnTo>
                  <a:pt x="249173" y="209373"/>
                </a:lnTo>
                <a:lnTo>
                  <a:pt x="249174" y="208788"/>
                </a:lnTo>
                <a:lnTo>
                  <a:pt x="248812" y="191796"/>
                </a:lnTo>
                <a:lnTo>
                  <a:pt x="247738" y="176271"/>
                </a:lnTo>
                <a:lnTo>
                  <a:pt x="245962" y="162224"/>
                </a:lnTo>
                <a:lnTo>
                  <a:pt x="243498" y="149669"/>
                </a:lnTo>
                <a:lnTo>
                  <a:pt x="240359" y="138618"/>
                </a:lnTo>
                <a:lnTo>
                  <a:pt x="236557" y="129084"/>
                </a:lnTo>
                <a:lnTo>
                  <a:pt x="232106" y="121079"/>
                </a:lnTo>
                <a:lnTo>
                  <a:pt x="223487" y="109701"/>
                </a:lnTo>
                <a:lnTo>
                  <a:pt x="214083" y="100975"/>
                </a:lnTo>
                <a:lnTo>
                  <a:pt x="203436" y="94198"/>
                </a:lnTo>
                <a:lnTo>
                  <a:pt x="191546" y="89347"/>
                </a:lnTo>
                <a:lnTo>
                  <a:pt x="178413" y="86404"/>
                </a:lnTo>
                <a:lnTo>
                  <a:pt x="164037" y="85347"/>
                </a:lnTo>
                <a:lnTo>
                  <a:pt x="163068" y="85344"/>
                </a:lnTo>
                <a:lnTo>
                  <a:pt x="147724" y="86219"/>
                </a:lnTo>
                <a:lnTo>
                  <a:pt x="134072" y="88846"/>
                </a:lnTo>
                <a:lnTo>
                  <a:pt x="122052" y="93223"/>
                </a:lnTo>
                <a:lnTo>
                  <a:pt x="111606" y="99352"/>
                </a:lnTo>
                <a:lnTo>
                  <a:pt x="102672" y="107232"/>
                </a:lnTo>
                <a:lnTo>
                  <a:pt x="94520" y="118179"/>
                </a:lnTo>
                <a:lnTo>
                  <a:pt x="89617" y="127188"/>
                </a:lnTo>
                <a:lnTo>
                  <a:pt x="85100" y="137528"/>
                </a:lnTo>
                <a:lnTo>
                  <a:pt x="80960" y="149210"/>
                </a:lnTo>
                <a:lnTo>
                  <a:pt x="77185" y="162245"/>
                </a:lnTo>
                <a:lnTo>
                  <a:pt x="73765" y="176643"/>
                </a:lnTo>
                <a:lnTo>
                  <a:pt x="70688" y="192416"/>
                </a:lnTo>
                <a:lnTo>
                  <a:pt x="69342" y="200406"/>
                </a:lnTo>
                <a:lnTo>
                  <a:pt x="56902" y="197515"/>
                </a:lnTo>
                <a:lnTo>
                  <a:pt x="44579" y="194624"/>
                </a:lnTo>
                <a:lnTo>
                  <a:pt x="32289" y="191733"/>
                </a:lnTo>
                <a:lnTo>
                  <a:pt x="19944" y="188842"/>
                </a:lnTo>
                <a:lnTo>
                  <a:pt x="10668" y="186690"/>
                </a:lnTo>
                <a:lnTo>
                  <a:pt x="12701" y="171795"/>
                </a:lnTo>
                <a:lnTo>
                  <a:pt x="15000" y="157563"/>
                </a:lnTo>
                <a:lnTo>
                  <a:pt x="17573" y="144007"/>
                </a:lnTo>
                <a:lnTo>
                  <a:pt x="20427" y="131144"/>
                </a:lnTo>
                <a:lnTo>
                  <a:pt x="23571" y="118989"/>
                </a:lnTo>
                <a:lnTo>
                  <a:pt x="27012" y="107556"/>
                </a:lnTo>
                <a:lnTo>
                  <a:pt x="30757" y="96862"/>
                </a:lnTo>
                <a:lnTo>
                  <a:pt x="34815" y="86922"/>
                </a:lnTo>
                <a:lnTo>
                  <a:pt x="42923" y="71115"/>
                </a:lnTo>
                <a:lnTo>
                  <a:pt x="49961" y="60049"/>
                </a:lnTo>
                <a:lnTo>
                  <a:pt x="57723" y="49858"/>
                </a:lnTo>
                <a:lnTo>
                  <a:pt x="66244" y="40543"/>
                </a:lnTo>
                <a:lnTo>
                  <a:pt x="75557" y="32103"/>
                </a:lnTo>
                <a:lnTo>
                  <a:pt x="85696" y="24539"/>
                </a:lnTo>
                <a:lnTo>
                  <a:pt x="101415" y="15508"/>
                </a:lnTo>
                <a:lnTo>
                  <a:pt x="112753" y="10558"/>
                </a:lnTo>
                <a:lnTo>
                  <a:pt x="124662" y="6518"/>
                </a:lnTo>
                <a:lnTo>
                  <a:pt x="137108" y="3419"/>
                </a:lnTo>
                <a:lnTo>
                  <a:pt x="150060" y="1294"/>
                </a:lnTo>
                <a:lnTo>
                  <a:pt x="163485" y="175"/>
                </a:lnTo>
                <a:lnTo>
                  <a:pt x="171450" y="0"/>
                </a:lnTo>
                <a:close/>
              </a:path>
            </a:pathLst>
          </a:custGeom>
          <a:ln w="9906">
            <a:solidFill>
              <a:srgbClr val="FEFE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788152" y="3646169"/>
            <a:ext cx="483870" cy="620268"/>
          </a:xfrm>
          <a:custGeom>
            <a:avLst/>
            <a:gdLst/>
            <a:ahLst/>
            <a:cxnLst/>
            <a:rect l="l" t="t" r="r" b="b"/>
            <a:pathLst>
              <a:path w="483870" h="620268">
                <a:moveTo>
                  <a:pt x="162305" y="0"/>
                </a:moveTo>
                <a:lnTo>
                  <a:pt x="176177" y="891"/>
                </a:lnTo>
                <a:lnTo>
                  <a:pt x="189041" y="3582"/>
                </a:lnTo>
                <a:lnTo>
                  <a:pt x="200924" y="8099"/>
                </a:lnTo>
                <a:lnTo>
                  <a:pt x="211851" y="14470"/>
                </a:lnTo>
                <a:lnTo>
                  <a:pt x="221851" y="22720"/>
                </a:lnTo>
                <a:lnTo>
                  <a:pt x="227075" y="28193"/>
                </a:lnTo>
                <a:lnTo>
                  <a:pt x="234401" y="36776"/>
                </a:lnTo>
                <a:lnTo>
                  <a:pt x="240983" y="46412"/>
                </a:lnTo>
                <a:lnTo>
                  <a:pt x="246864" y="57072"/>
                </a:lnTo>
                <a:lnTo>
                  <a:pt x="252089" y="68728"/>
                </a:lnTo>
                <a:lnTo>
                  <a:pt x="256700" y="81350"/>
                </a:lnTo>
                <a:lnTo>
                  <a:pt x="260740" y="94909"/>
                </a:lnTo>
                <a:lnTo>
                  <a:pt x="263651" y="106680"/>
                </a:lnTo>
                <a:lnTo>
                  <a:pt x="270844" y="89762"/>
                </a:lnTo>
                <a:lnTo>
                  <a:pt x="278382" y="74295"/>
                </a:lnTo>
                <a:lnTo>
                  <a:pt x="286267" y="60281"/>
                </a:lnTo>
                <a:lnTo>
                  <a:pt x="294499" y="47724"/>
                </a:lnTo>
                <a:lnTo>
                  <a:pt x="303076" y="36625"/>
                </a:lnTo>
                <a:lnTo>
                  <a:pt x="312000" y="26988"/>
                </a:lnTo>
                <a:lnTo>
                  <a:pt x="321270" y="18815"/>
                </a:lnTo>
                <a:lnTo>
                  <a:pt x="330887" y="12109"/>
                </a:lnTo>
                <a:lnTo>
                  <a:pt x="340850" y="6871"/>
                </a:lnTo>
                <a:lnTo>
                  <a:pt x="351159" y="3106"/>
                </a:lnTo>
                <a:lnTo>
                  <a:pt x="361815" y="815"/>
                </a:lnTo>
                <a:lnTo>
                  <a:pt x="372817" y="1"/>
                </a:lnTo>
                <a:lnTo>
                  <a:pt x="373379" y="0"/>
                </a:lnTo>
                <a:lnTo>
                  <a:pt x="387091" y="872"/>
                </a:lnTo>
                <a:lnTo>
                  <a:pt x="399931" y="3488"/>
                </a:lnTo>
                <a:lnTo>
                  <a:pt x="411899" y="7848"/>
                </a:lnTo>
                <a:lnTo>
                  <a:pt x="422995" y="13952"/>
                </a:lnTo>
                <a:lnTo>
                  <a:pt x="433218" y="21800"/>
                </a:lnTo>
                <a:lnTo>
                  <a:pt x="442570" y="31393"/>
                </a:lnTo>
                <a:lnTo>
                  <a:pt x="451050" y="42729"/>
                </a:lnTo>
                <a:lnTo>
                  <a:pt x="455675" y="50291"/>
                </a:lnTo>
                <a:lnTo>
                  <a:pt x="460118" y="58801"/>
                </a:lnTo>
                <a:lnTo>
                  <a:pt x="464172" y="68006"/>
                </a:lnTo>
                <a:lnTo>
                  <a:pt x="467839" y="77909"/>
                </a:lnTo>
                <a:lnTo>
                  <a:pt x="471122" y="88511"/>
                </a:lnTo>
                <a:lnTo>
                  <a:pt x="474024" y="99816"/>
                </a:lnTo>
                <a:lnTo>
                  <a:pt x="476546" y="111826"/>
                </a:lnTo>
                <a:lnTo>
                  <a:pt x="478691" y="124543"/>
                </a:lnTo>
                <a:lnTo>
                  <a:pt x="480462" y="137970"/>
                </a:lnTo>
                <a:lnTo>
                  <a:pt x="481861" y="152108"/>
                </a:lnTo>
                <a:lnTo>
                  <a:pt x="482891" y="166962"/>
                </a:lnTo>
                <a:lnTo>
                  <a:pt x="483553" y="182533"/>
                </a:lnTo>
                <a:lnTo>
                  <a:pt x="483851" y="198823"/>
                </a:lnTo>
                <a:lnTo>
                  <a:pt x="483869" y="204215"/>
                </a:lnTo>
                <a:lnTo>
                  <a:pt x="483869" y="225018"/>
                </a:lnTo>
                <a:lnTo>
                  <a:pt x="483869" y="245821"/>
                </a:lnTo>
                <a:lnTo>
                  <a:pt x="483869" y="266623"/>
                </a:lnTo>
                <a:lnTo>
                  <a:pt x="483869" y="287426"/>
                </a:lnTo>
                <a:lnTo>
                  <a:pt x="483869" y="308228"/>
                </a:lnTo>
                <a:lnTo>
                  <a:pt x="483869" y="329031"/>
                </a:lnTo>
                <a:lnTo>
                  <a:pt x="483869" y="349834"/>
                </a:lnTo>
                <a:lnTo>
                  <a:pt x="483869" y="370636"/>
                </a:lnTo>
                <a:lnTo>
                  <a:pt x="483869" y="391439"/>
                </a:lnTo>
                <a:lnTo>
                  <a:pt x="483869" y="412241"/>
                </a:lnTo>
                <a:lnTo>
                  <a:pt x="483869" y="433044"/>
                </a:lnTo>
                <a:lnTo>
                  <a:pt x="483869" y="557860"/>
                </a:lnTo>
                <a:lnTo>
                  <a:pt x="483869" y="578662"/>
                </a:lnTo>
                <a:lnTo>
                  <a:pt x="483869" y="599465"/>
                </a:lnTo>
                <a:lnTo>
                  <a:pt x="483869" y="620268"/>
                </a:lnTo>
                <a:lnTo>
                  <a:pt x="471323" y="620268"/>
                </a:lnTo>
                <a:lnTo>
                  <a:pt x="458734" y="620268"/>
                </a:lnTo>
                <a:lnTo>
                  <a:pt x="446059" y="620268"/>
                </a:lnTo>
                <a:lnTo>
                  <a:pt x="433255" y="620268"/>
                </a:lnTo>
                <a:lnTo>
                  <a:pt x="423671" y="620268"/>
                </a:lnTo>
                <a:lnTo>
                  <a:pt x="423671" y="601179"/>
                </a:lnTo>
                <a:lnTo>
                  <a:pt x="423671" y="582091"/>
                </a:lnTo>
                <a:lnTo>
                  <a:pt x="423671" y="563003"/>
                </a:lnTo>
                <a:lnTo>
                  <a:pt x="423671" y="543915"/>
                </a:lnTo>
                <a:lnTo>
                  <a:pt x="423671" y="524827"/>
                </a:lnTo>
                <a:lnTo>
                  <a:pt x="423671" y="410298"/>
                </a:lnTo>
                <a:lnTo>
                  <a:pt x="423671" y="391210"/>
                </a:lnTo>
                <a:lnTo>
                  <a:pt x="423671" y="372122"/>
                </a:lnTo>
                <a:lnTo>
                  <a:pt x="423671" y="353034"/>
                </a:lnTo>
                <a:lnTo>
                  <a:pt x="423671" y="333946"/>
                </a:lnTo>
                <a:lnTo>
                  <a:pt x="423671" y="238506"/>
                </a:lnTo>
                <a:lnTo>
                  <a:pt x="423577" y="221646"/>
                </a:lnTo>
                <a:lnTo>
                  <a:pt x="423284" y="206172"/>
                </a:lnTo>
                <a:lnTo>
                  <a:pt x="422780" y="192086"/>
                </a:lnTo>
                <a:lnTo>
                  <a:pt x="422052" y="179386"/>
                </a:lnTo>
                <a:lnTo>
                  <a:pt x="421087" y="168073"/>
                </a:lnTo>
                <a:lnTo>
                  <a:pt x="419870" y="158146"/>
                </a:lnTo>
                <a:lnTo>
                  <a:pt x="418390" y="149606"/>
                </a:lnTo>
                <a:lnTo>
                  <a:pt x="414270" y="136156"/>
                </a:lnTo>
                <a:lnTo>
                  <a:pt x="409110" y="124134"/>
                </a:lnTo>
                <a:lnTo>
                  <a:pt x="402694" y="113529"/>
                </a:lnTo>
                <a:lnTo>
                  <a:pt x="396239" y="105917"/>
                </a:lnTo>
                <a:lnTo>
                  <a:pt x="386013" y="96766"/>
                </a:lnTo>
                <a:lnTo>
                  <a:pt x="374523" y="91235"/>
                </a:lnTo>
                <a:lnTo>
                  <a:pt x="361921" y="89175"/>
                </a:lnTo>
                <a:lnTo>
                  <a:pt x="360425" y="89153"/>
                </a:lnTo>
                <a:lnTo>
                  <a:pt x="348093" y="90374"/>
                </a:lnTo>
                <a:lnTo>
                  <a:pt x="336447" y="94019"/>
                </a:lnTo>
                <a:lnTo>
                  <a:pt x="325532" y="100069"/>
                </a:lnTo>
                <a:lnTo>
                  <a:pt x="315391" y="108501"/>
                </a:lnTo>
                <a:lnTo>
                  <a:pt x="306067" y="119294"/>
                </a:lnTo>
                <a:lnTo>
                  <a:pt x="297941" y="131826"/>
                </a:lnTo>
                <a:lnTo>
                  <a:pt x="293547" y="140011"/>
                </a:lnTo>
                <a:lnTo>
                  <a:pt x="289575" y="149074"/>
                </a:lnTo>
                <a:lnTo>
                  <a:pt x="286024" y="159012"/>
                </a:lnTo>
                <a:lnTo>
                  <a:pt x="282895" y="169821"/>
                </a:lnTo>
                <a:lnTo>
                  <a:pt x="280187" y="181498"/>
                </a:lnTo>
                <a:lnTo>
                  <a:pt x="277901" y="194039"/>
                </a:lnTo>
                <a:lnTo>
                  <a:pt x="276037" y="207440"/>
                </a:lnTo>
                <a:lnTo>
                  <a:pt x="274594" y="221699"/>
                </a:lnTo>
                <a:lnTo>
                  <a:pt x="273574" y="236811"/>
                </a:lnTo>
                <a:lnTo>
                  <a:pt x="272974" y="252773"/>
                </a:lnTo>
                <a:lnTo>
                  <a:pt x="272795" y="268224"/>
                </a:lnTo>
                <a:lnTo>
                  <a:pt x="272795" y="285826"/>
                </a:lnTo>
                <a:lnTo>
                  <a:pt x="272795" y="303428"/>
                </a:lnTo>
                <a:lnTo>
                  <a:pt x="272795" y="321030"/>
                </a:lnTo>
                <a:lnTo>
                  <a:pt x="272795" y="338632"/>
                </a:lnTo>
                <a:lnTo>
                  <a:pt x="272795" y="356235"/>
                </a:lnTo>
                <a:lnTo>
                  <a:pt x="272795" y="373837"/>
                </a:lnTo>
                <a:lnTo>
                  <a:pt x="272795" y="391439"/>
                </a:lnTo>
                <a:lnTo>
                  <a:pt x="272795" y="409041"/>
                </a:lnTo>
                <a:lnTo>
                  <a:pt x="272795" y="426643"/>
                </a:lnTo>
                <a:lnTo>
                  <a:pt x="272795" y="620268"/>
                </a:lnTo>
                <a:lnTo>
                  <a:pt x="260022" y="620268"/>
                </a:lnTo>
                <a:lnTo>
                  <a:pt x="247365" y="620268"/>
                </a:lnTo>
                <a:lnTo>
                  <a:pt x="234740" y="620268"/>
                </a:lnTo>
                <a:lnTo>
                  <a:pt x="222066" y="620268"/>
                </a:lnTo>
                <a:lnTo>
                  <a:pt x="211835" y="620268"/>
                </a:lnTo>
                <a:lnTo>
                  <a:pt x="211835" y="226314"/>
                </a:lnTo>
                <a:lnTo>
                  <a:pt x="211629" y="210058"/>
                </a:lnTo>
                <a:lnTo>
                  <a:pt x="211004" y="194827"/>
                </a:lnTo>
                <a:lnTo>
                  <a:pt x="209953" y="180622"/>
                </a:lnTo>
                <a:lnTo>
                  <a:pt x="208467" y="167441"/>
                </a:lnTo>
                <a:lnTo>
                  <a:pt x="206537" y="155285"/>
                </a:lnTo>
                <a:lnTo>
                  <a:pt x="204155" y="144154"/>
                </a:lnTo>
                <a:lnTo>
                  <a:pt x="201313" y="134049"/>
                </a:lnTo>
                <a:lnTo>
                  <a:pt x="198003" y="124968"/>
                </a:lnTo>
                <a:lnTo>
                  <a:pt x="190189" y="110390"/>
                </a:lnTo>
                <a:lnTo>
                  <a:pt x="181317" y="100449"/>
                </a:lnTo>
                <a:lnTo>
                  <a:pt x="170697" y="93620"/>
                </a:lnTo>
                <a:lnTo>
                  <a:pt x="158284" y="89903"/>
                </a:lnTo>
                <a:lnTo>
                  <a:pt x="148589" y="89154"/>
                </a:lnTo>
                <a:lnTo>
                  <a:pt x="136565" y="90492"/>
                </a:lnTo>
                <a:lnTo>
                  <a:pt x="124872" y="94508"/>
                </a:lnTo>
                <a:lnTo>
                  <a:pt x="113577" y="101200"/>
                </a:lnTo>
                <a:lnTo>
                  <a:pt x="102744" y="110570"/>
                </a:lnTo>
                <a:lnTo>
                  <a:pt x="94230" y="120473"/>
                </a:lnTo>
                <a:lnTo>
                  <a:pt x="87811" y="130168"/>
                </a:lnTo>
                <a:lnTo>
                  <a:pt x="82112" y="141122"/>
                </a:lnTo>
                <a:lnTo>
                  <a:pt x="77156" y="153358"/>
                </a:lnTo>
                <a:lnTo>
                  <a:pt x="72966" y="166900"/>
                </a:lnTo>
                <a:lnTo>
                  <a:pt x="70103" y="179070"/>
                </a:lnTo>
                <a:lnTo>
                  <a:pt x="68158" y="188175"/>
                </a:lnTo>
                <a:lnTo>
                  <a:pt x="66437" y="198096"/>
                </a:lnTo>
                <a:lnTo>
                  <a:pt x="64935" y="208824"/>
                </a:lnTo>
                <a:lnTo>
                  <a:pt x="63649" y="220348"/>
                </a:lnTo>
                <a:lnTo>
                  <a:pt x="62574" y="232660"/>
                </a:lnTo>
                <a:lnTo>
                  <a:pt x="61705" y="245751"/>
                </a:lnTo>
                <a:lnTo>
                  <a:pt x="61037" y="259612"/>
                </a:lnTo>
                <a:lnTo>
                  <a:pt x="60567" y="274232"/>
                </a:lnTo>
                <a:lnTo>
                  <a:pt x="60288" y="289604"/>
                </a:lnTo>
                <a:lnTo>
                  <a:pt x="60197" y="305562"/>
                </a:lnTo>
                <a:lnTo>
                  <a:pt x="60197" y="321335"/>
                </a:lnTo>
                <a:lnTo>
                  <a:pt x="60197" y="337108"/>
                </a:lnTo>
                <a:lnTo>
                  <a:pt x="60197" y="352879"/>
                </a:lnTo>
                <a:lnTo>
                  <a:pt x="60197" y="368649"/>
                </a:lnTo>
                <a:lnTo>
                  <a:pt x="60197" y="384417"/>
                </a:lnTo>
                <a:lnTo>
                  <a:pt x="60197" y="400181"/>
                </a:lnTo>
                <a:lnTo>
                  <a:pt x="60197" y="415943"/>
                </a:lnTo>
                <a:lnTo>
                  <a:pt x="60197" y="431700"/>
                </a:lnTo>
                <a:lnTo>
                  <a:pt x="60197" y="447453"/>
                </a:lnTo>
                <a:lnTo>
                  <a:pt x="60197" y="463200"/>
                </a:lnTo>
                <a:lnTo>
                  <a:pt x="60197" y="478942"/>
                </a:lnTo>
                <a:lnTo>
                  <a:pt x="60197" y="494678"/>
                </a:lnTo>
                <a:lnTo>
                  <a:pt x="60197" y="510406"/>
                </a:lnTo>
                <a:lnTo>
                  <a:pt x="60197" y="526128"/>
                </a:lnTo>
                <a:lnTo>
                  <a:pt x="60197" y="541841"/>
                </a:lnTo>
                <a:lnTo>
                  <a:pt x="60197" y="557546"/>
                </a:lnTo>
                <a:lnTo>
                  <a:pt x="60197" y="573241"/>
                </a:lnTo>
                <a:lnTo>
                  <a:pt x="60197" y="588927"/>
                </a:lnTo>
                <a:lnTo>
                  <a:pt x="60197" y="604603"/>
                </a:lnTo>
                <a:lnTo>
                  <a:pt x="60197" y="620268"/>
                </a:lnTo>
                <a:lnTo>
                  <a:pt x="47571" y="620268"/>
                </a:lnTo>
                <a:lnTo>
                  <a:pt x="34827" y="620268"/>
                </a:lnTo>
                <a:lnTo>
                  <a:pt x="22050" y="620268"/>
                </a:lnTo>
                <a:lnTo>
                  <a:pt x="9328" y="620268"/>
                </a:lnTo>
                <a:lnTo>
                  <a:pt x="0" y="620268"/>
                </a:lnTo>
                <a:lnTo>
                  <a:pt x="0" y="589978"/>
                </a:lnTo>
                <a:lnTo>
                  <a:pt x="0" y="559688"/>
                </a:lnTo>
                <a:lnTo>
                  <a:pt x="0" y="529396"/>
                </a:lnTo>
                <a:lnTo>
                  <a:pt x="0" y="499103"/>
                </a:lnTo>
                <a:lnTo>
                  <a:pt x="0" y="468808"/>
                </a:lnTo>
                <a:lnTo>
                  <a:pt x="0" y="438510"/>
                </a:lnTo>
                <a:lnTo>
                  <a:pt x="0" y="408208"/>
                </a:lnTo>
                <a:lnTo>
                  <a:pt x="0" y="377903"/>
                </a:lnTo>
                <a:lnTo>
                  <a:pt x="0" y="347593"/>
                </a:lnTo>
                <a:lnTo>
                  <a:pt x="0" y="317277"/>
                </a:lnTo>
                <a:lnTo>
                  <a:pt x="0" y="286956"/>
                </a:lnTo>
                <a:lnTo>
                  <a:pt x="0" y="256629"/>
                </a:lnTo>
                <a:lnTo>
                  <a:pt x="0" y="226295"/>
                </a:lnTo>
                <a:lnTo>
                  <a:pt x="0" y="195953"/>
                </a:lnTo>
                <a:lnTo>
                  <a:pt x="0" y="165604"/>
                </a:lnTo>
                <a:lnTo>
                  <a:pt x="0" y="135245"/>
                </a:lnTo>
                <a:lnTo>
                  <a:pt x="0" y="104878"/>
                </a:lnTo>
                <a:lnTo>
                  <a:pt x="0" y="74501"/>
                </a:lnTo>
                <a:lnTo>
                  <a:pt x="0" y="44114"/>
                </a:lnTo>
                <a:lnTo>
                  <a:pt x="0" y="13716"/>
                </a:lnTo>
                <a:lnTo>
                  <a:pt x="12458" y="13716"/>
                </a:lnTo>
                <a:lnTo>
                  <a:pt x="25109" y="13716"/>
                </a:lnTo>
                <a:lnTo>
                  <a:pt x="37894" y="13716"/>
                </a:lnTo>
                <a:lnTo>
                  <a:pt x="50753" y="13716"/>
                </a:lnTo>
                <a:lnTo>
                  <a:pt x="54101" y="13716"/>
                </a:lnTo>
                <a:lnTo>
                  <a:pt x="54101" y="26348"/>
                </a:lnTo>
                <a:lnTo>
                  <a:pt x="54101" y="39051"/>
                </a:lnTo>
                <a:lnTo>
                  <a:pt x="54101" y="51795"/>
                </a:lnTo>
                <a:lnTo>
                  <a:pt x="54101" y="64550"/>
                </a:lnTo>
                <a:lnTo>
                  <a:pt x="54101" y="77286"/>
                </a:lnTo>
                <a:lnTo>
                  <a:pt x="54101" y="89973"/>
                </a:lnTo>
                <a:lnTo>
                  <a:pt x="54101" y="99060"/>
                </a:lnTo>
                <a:lnTo>
                  <a:pt x="59238" y="86021"/>
                </a:lnTo>
                <a:lnTo>
                  <a:pt x="64967" y="73799"/>
                </a:lnTo>
                <a:lnTo>
                  <a:pt x="71258" y="62378"/>
                </a:lnTo>
                <a:lnTo>
                  <a:pt x="78080" y="51743"/>
                </a:lnTo>
                <a:lnTo>
                  <a:pt x="85400" y="41879"/>
                </a:lnTo>
                <a:lnTo>
                  <a:pt x="93188" y="32768"/>
                </a:lnTo>
                <a:lnTo>
                  <a:pt x="98297" y="27432"/>
                </a:lnTo>
                <a:lnTo>
                  <a:pt x="108948" y="18338"/>
                </a:lnTo>
                <a:lnTo>
                  <a:pt x="120055" y="11070"/>
                </a:lnTo>
                <a:lnTo>
                  <a:pt x="131618" y="5626"/>
                </a:lnTo>
                <a:lnTo>
                  <a:pt x="143637" y="2007"/>
                </a:lnTo>
                <a:lnTo>
                  <a:pt x="156112" y="213"/>
                </a:lnTo>
                <a:lnTo>
                  <a:pt x="162305" y="0"/>
                </a:lnTo>
                <a:close/>
              </a:path>
            </a:pathLst>
          </a:custGeom>
          <a:ln w="9906">
            <a:solidFill>
              <a:srgbClr val="FEFE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5404866" y="3646169"/>
            <a:ext cx="193548" cy="620268"/>
          </a:xfrm>
          <a:custGeom>
            <a:avLst/>
            <a:gdLst/>
            <a:ahLst/>
            <a:cxnLst/>
            <a:rect l="l" t="t" r="r" b="b"/>
            <a:pathLst>
              <a:path w="193548" h="620267">
                <a:moveTo>
                  <a:pt x="131825" y="0"/>
                </a:moveTo>
                <a:lnTo>
                  <a:pt x="142985" y="1116"/>
                </a:lnTo>
                <a:lnTo>
                  <a:pt x="154145" y="4447"/>
                </a:lnTo>
                <a:lnTo>
                  <a:pt x="165305" y="9967"/>
                </a:lnTo>
                <a:lnTo>
                  <a:pt x="176465" y="17647"/>
                </a:lnTo>
                <a:lnTo>
                  <a:pt x="187624" y="27461"/>
                </a:lnTo>
                <a:lnTo>
                  <a:pt x="193547" y="33527"/>
                </a:lnTo>
                <a:lnTo>
                  <a:pt x="190866" y="45780"/>
                </a:lnTo>
                <a:lnTo>
                  <a:pt x="188185" y="58100"/>
                </a:lnTo>
                <a:lnTo>
                  <a:pt x="185503" y="70477"/>
                </a:lnTo>
                <a:lnTo>
                  <a:pt x="182822" y="82901"/>
                </a:lnTo>
                <a:lnTo>
                  <a:pt x="180141" y="95363"/>
                </a:lnTo>
                <a:lnTo>
                  <a:pt x="177459" y="107852"/>
                </a:lnTo>
                <a:lnTo>
                  <a:pt x="174778" y="120357"/>
                </a:lnTo>
                <a:lnTo>
                  <a:pt x="172973" y="128778"/>
                </a:lnTo>
                <a:lnTo>
                  <a:pt x="161685" y="118662"/>
                </a:lnTo>
                <a:lnTo>
                  <a:pt x="150250" y="111713"/>
                </a:lnTo>
                <a:lnTo>
                  <a:pt x="138823" y="107776"/>
                </a:lnTo>
                <a:lnTo>
                  <a:pt x="128777" y="106680"/>
                </a:lnTo>
                <a:lnTo>
                  <a:pt x="116624" y="108638"/>
                </a:lnTo>
                <a:lnTo>
                  <a:pt x="105518" y="114421"/>
                </a:lnTo>
                <a:lnTo>
                  <a:pt x="95187" y="123893"/>
                </a:lnTo>
                <a:lnTo>
                  <a:pt x="86682" y="135770"/>
                </a:lnTo>
                <a:lnTo>
                  <a:pt x="81197" y="146402"/>
                </a:lnTo>
                <a:lnTo>
                  <a:pt x="76509" y="158345"/>
                </a:lnTo>
                <a:lnTo>
                  <a:pt x="72617" y="171557"/>
                </a:lnTo>
                <a:lnTo>
                  <a:pt x="70103" y="182880"/>
                </a:lnTo>
                <a:lnTo>
                  <a:pt x="68247" y="194614"/>
                </a:lnTo>
                <a:lnTo>
                  <a:pt x="66555" y="206594"/>
                </a:lnTo>
                <a:lnTo>
                  <a:pt x="65039" y="218808"/>
                </a:lnTo>
                <a:lnTo>
                  <a:pt x="63708" y="231246"/>
                </a:lnTo>
                <a:lnTo>
                  <a:pt x="62574" y="243896"/>
                </a:lnTo>
                <a:lnTo>
                  <a:pt x="61648" y="256747"/>
                </a:lnTo>
                <a:lnTo>
                  <a:pt x="60940" y="269790"/>
                </a:lnTo>
                <a:lnTo>
                  <a:pt x="60462" y="283013"/>
                </a:lnTo>
                <a:lnTo>
                  <a:pt x="60223" y="296405"/>
                </a:lnTo>
                <a:lnTo>
                  <a:pt x="60197" y="302514"/>
                </a:lnTo>
                <a:lnTo>
                  <a:pt x="60197" y="318401"/>
                </a:lnTo>
                <a:lnTo>
                  <a:pt x="60197" y="334289"/>
                </a:lnTo>
                <a:lnTo>
                  <a:pt x="60197" y="350177"/>
                </a:lnTo>
                <a:lnTo>
                  <a:pt x="60197" y="366064"/>
                </a:lnTo>
                <a:lnTo>
                  <a:pt x="60197" y="381952"/>
                </a:lnTo>
                <a:lnTo>
                  <a:pt x="60197" y="397840"/>
                </a:lnTo>
                <a:lnTo>
                  <a:pt x="60197" y="413727"/>
                </a:lnTo>
                <a:lnTo>
                  <a:pt x="60197" y="429615"/>
                </a:lnTo>
                <a:lnTo>
                  <a:pt x="60197" y="445503"/>
                </a:lnTo>
                <a:lnTo>
                  <a:pt x="60197" y="461390"/>
                </a:lnTo>
                <a:lnTo>
                  <a:pt x="60197" y="477278"/>
                </a:lnTo>
                <a:lnTo>
                  <a:pt x="60197" y="493166"/>
                </a:lnTo>
                <a:lnTo>
                  <a:pt x="60197" y="509054"/>
                </a:lnTo>
                <a:lnTo>
                  <a:pt x="60197" y="524941"/>
                </a:lnTo>
                <a:lnTo>
                  <a:pt x="60197" y="540829"/>
                </a:lnTo>
                <a:lnTo>
                  <a:pt x="60197" y="556717"/>
                </a:lnTo>
                <a:lnTo>
                  <a:pt x="60197" y="572604"/>
                </a:lnTo>
                <a:lnTo>
                  <a:pt x="60197" y="588492"/>
                </a:lnTo>
                <a:lnTo>
                  <a:pt x="60197" y="604380"/>
                </a:lnTo>
                <a:lnTo>
                  <a:pt x="60197" y="620268"/>
                </a:lnTo>
                <a:lnTo>
                  <a:pt x="47571" y="620268"/>
                </a:lnTo>
                <a:lnTo>
                  <a:pt x="34827" y="620267"/>
                </a:lnTo>
                <a:lnTo>
                  <a:pt x="22050" y="620268"/>
                </a:lnTo>
                <a:lnTo>
                  <a:pt x="9328" y="620268"/>
                </a:lnTo>
                <a:lnTo>
                  <a:pt x="0" y="620268"/>
                </a:lnTo>
                <a:lnTo>
                  <a:pt x="0" y="589978"/>
                </a:lnTo>
                <a:lnTo>
                  <a:pt x="0" y="559688"/>
                </a:lnTo>
                <a:lnTo>
                  <a:pt x="0" y="529396"/>
                </a:lnTo>
                <a:lnTo>
                  <a:pt x="0" y="499103"/>
                </a:lnTo>
                <a:lnTo>
                  <a:pt x="0" y="468808"/>
                </a:lnTo>
                <a:lnTo>
                  <a:pt x="0" y="438510"/>
                </a:lnTo>
                <a:lnTo>
                  <a:pt x="0" y="408208"/>
                </a:lnTo>
                <a:lnTo>
                  <a:pt x="0" y="377903"/>
                </a:lnTo>
                <a:lnTo>
                  <a:pt x="0" y="347593"/>
                </a:lnTo>
                <a:lnTo>
                  <a:pt x="0" y="317277"/>
                </a:lnTo>
                <a:lnTo>
                  <a:pt x="0" y="286956"/>
                </a:lnTo>
                <a:lnTo>
                  <a:pt x="0" y="256629"/>
                </a:lnTo>
                <a:lnTo>
                  <a:pt x="0" y="226295"/>
                </a:lnTo>
                <a:lnTo>
                  <a:pt x="0" y="195953"/>
                </a:lnTo>
                <a:lnTo>
                  <a:pt x="0" y="165604"/>
                </a:lnTo>
                <a:lnTo>
                  <a:pt x="0" y="135245"/>
                </a:lnTo>
                <a:lnTo>
                  <a:pt x="0" y="104878"/>
                </a:lnTo>
                <a:lnTo>
                  <a:pt x="0" y="74501"/>
                </a:lnTo>
                <a:lnTo>
                  <a:pt x="0" y="44114"/>
                </a:lnTo>
                <a:lnTo>
                  <a:pt x="0" y="13716"/>
                </a:lnTo>
                <a:lnTo>
                  <a:pt x="12458" y="13716"/>
                </a:lnTo>
                <a:lnTo>
                  <a:pt x="25109" y="13716"/>
                </a:lnTo>
                <a:lnTo>
                  <a:pt x="37894" y="13716"/>
                </a:lnTo>
                <a:lnTo>
                  <a:pt x="50753" y="13716"/>
                </a:lnTo>
                <a:lnTo>
                  <a:pt x="54101" y="13716"/>
                </a:lnTo>
                <a:lnTo>
                  <a:pt x="54101" y="26350"/>
                </a:lnTo>
                <a:lnTo>
                  <a:pt x="54101" y="39047"/>
                </a:lnTo>
                <a:lnTo>
                  <a:pt x="54101" y="51783"/>
                </a:lnTo>
                <a:lnTo>
                  <a:pt x="54101" y="64535"/>
                </a:lnTo>
                <a:lnTo>
                  <a:pt x="54101" y="77277"/>
                </a:lnTo>
                <a:lnTo>
                  <a:pt x="54101" y="89987"/>
                </a:lnTo>
                <a:lnTo>
                  <a:pt x="54101" y="102640"/>
                </a:lnTo>
                <a:lnTo>
                  <a:pt x="54101" y="105918"/>
                </a:lnTo>
                <a:lnTo>
                  <a:pt x="59632" y="89107"/>
                </a:lnTo>
                <a:lnTo>
                  <a:pt x="65079" y="73963"/>
                </a:lnTo>
                <a:lnTo>
                  <a:pt x="70442" y="60473"/>
                </a:lnTo>
                <a:lnTo>
                  <a:pt x="75721" y="48626"/>
                </a:lnTo>
                <a:lnTo>
                  <a:pt x="80917" y="38411"/>
                </a:lnTo>
                <a:lnTo>
                  <a:pt x="86028" y="29816"/>
                </a:lnTo>
                <a:lnTo>
                  <a:pt x="91056" y="22830"/>
                </a:lnTo>
                <a:lnTo>
                  <a:pt x="92963" y="20574"/>
                </a:lnTo>
                <a:lnTo>
                  <a:pt x="103249" y="10405"/>
                </a:lnTo>
                <a:lnTo>
                  <a:pt x="114296" y="3670"/>
                </a:lnTo>
                <a:lnTo>
                  <a:pt x="126107" y="366"/>
                </a:lnTo>
                <a:lnTo>
                  <a:pt x="131825" y="0"/>
                </a:lnTo>
                <a:close/>
              </a:path>
            </a:pathLst>
          </a:custGeom>
          <a:ln w="9906">
            <a:solidFill>
              <a:srgbClr val="FEFE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5002530" y="3646169"/>
            <a:ext cx="329184" cy="633984"/>
          </a:xfrm>
          <a:custGeom>
            <a:avLst/>
            <a:gdLst/>
            <a:ahLst/>
            <a:cxnLst/>
            <a:rect l="l" t="t" r="r" b="b"/>
            <a:pathLst>
              <a:path w="329184" h="633984">
                <a:moveTo>
                  <a:pt x="166877" y="0"/>
                </a:moveTo>
                <a:lnTo>
                  <a:pt x="179386" y="642"/>
                </a:lnTo>
                <a:lnTo>
                  <a:pt x="191470" y="2572"/>
                </a:lnTo>
                <a:lnTo>
                  <a:pt x="203131" y="5793"/>
                </a:lnTo>
                <a:lnTo>
                  <a:pt x="214375" y="10308"/>
                </a:lnTo>
                <a:lnTo>
                  <a:pt x="225202" y="16120"/>
                </a:lnTo>
                <a:lnTo>
                  <a:pt x="235617" y="23232"/>
                </a:lnTo>
                <a:lnTo>
                  <a:pt x="245623" y="31647"/>
                </a:lnTo>
                <a:lnTo>
                  <a:pt x="255223" y="41369"/>
                </a:lnTo>
                <a:lnTo>
                  <a:pt x="264420" y="52400"/>
                </a:lnTo>
                <a:lnTo>
                  <a:pt x="273217" y="64744"/>
                </a:lnTo>
                <a:lnTo>
                  <a:pt x="281618" y="78403"/>
                </a:lnTo>
                <a:lnTo>
                  <a:pt x="288869" y="92056"/>
                </a:lnTo>
                <a:lnTo>
                  <a:pt x="297408" y="111231"/>
                </a:lnTo>
                <a:lnTo>
                  <a:pt x="301303" y="121406"/>
                </a:lnTo>
                <a:lnTo>
                  <a:pt x="304945" y="131974"/>
                </a:lnTo>
                <a:lnTo>
                  <a:pt x="308336" y="142935"/>
                </a:lnTo>
                <a:lnTo>
                  <a:pt x="311475" y="154287"/>
                </a:lnTo>
                <a:lnTo>
                  <a:pt x="314359" y="166032"/>
                </a:lnTo>
                <a:lnTo>
                  <a:pt x="316990" y="178169"/>
                </a:lnTo>
                <a:lnTo>
                  <a:pt x="319366" y="190699"/>
                </a:lnTo>
                <a:lnTo>
                  <a:pt x="321487" y="203621"/>
                </a:lnTo>
                <a:lnTo>
                  <a:pt x="323351" y="216935"/>
                </a:lnTo>
                <a:lnTo>
                  <a:pt x="324959" y="230641"/>
                </a:lnTo>
                <a:lnTo>
                  <a:pt x="326309" y="244740"/>
                </a:lnTo>
                <a:lnTo>
                  <a:pt x="327401" y="259231"/>
                </a:lnTo>
                <a:lnTo>
                  <a:pt x="328234" y="274114"/>
                </a:lnTo>
                <a:lnTo>
                  <a:pt x="328807" y="289390"/>
                </a:lnTo>
                <a:lnTo>
                  <a:pt x="329120" y="305058"/>
                </a:lnTo>
                <a:lnTo>
                  <a:pt x="329183" y="316230"/>
                </a:lnTo>
                <a:lnTo>
                  <a:pt x="329183" y="326656"/>
                </a:lnTo>
                <a:lnTo>
                  <a:pt x="329183" y="341002"/>
                </a:lnTo>
                <a:lnTo>
                  <a:pt x="329183" y="343662"/>
                </a:lnTo>
                <a:lnTo>
                  <a:pt x="315816" y="343661"/>
                </a:lnTo>
                <a:lnTo>
                  <a:pt x="302459" y="343662"/>
                </a:lnTo>
                <a:lnTo>
                  <a:pt x="289110" y="343661"/>
                </a:lnTo>
                <a:lnTo>
                  <a:pt x="275770" y="343662"/>
                </a:lnTo>
                <a:lnTo>
                  <a:pt x="262437" y="343662"/>
                </a:lnTo>
                <a:lnTo>
                  <a:pt x="249109" y="343661"/>
                </a:lnTo>
                <a:lnTo>
                  <a:pt x="235786" y="343662"/>
                </a:lnTo>
                <a:lnTo>
                  <a:pt x="222467" y="343662"/>
                </a:lnTo>
                <a:lnTo>
                  <a:pt x="209150" y="343662"/>
                </a:lnTo>
                <a:lnTo>
                  <a:pt x="195833" y="343661"/>
                </a:lnTo>
                <a:lnTo>
                  <a:pt x="182517" y="343662"/>
                </a:lnTo>
                <a:lnTo>
                  <a:pt x="169200" y="343662"/>
                </a:lnTo>
                <a:lnTo>
                  <a:pt x="155881" y="343662"/>
                </a:lnTo>
                <a:lnTo>
                  <a:pt x="142558" y="343662"/>
                </a:lnTo>
                <a:lnTo>
                  <a:pt x="129230" y="343662"/>
                </a:lnTo>
                <a:lnTo>
                  <a:pt x="115897" y="343661"/>
                </a:lnTo>
                <a:lnTo>
                  <a:pt x="102557" y="343662"/>
                </a:lnTo>
                <a:lnTo>
                  <a:pt x="89208" y="343661"/>
                </a:lnTo>
                <a:lnTo>
                  <a:pt x="75851" y="343662"/>
                </a:lnTo>
                <a:lnTo>
                  <a:pt x="62483" y="343662"/>
                </a:lnTo>
                <a:lnTo>
                  <a:pt x="63205" y="359471"/>
                </a:lnTo>
                <a:lnTo>
                  <a:pt x="64261" y="374681"/>
                </a:lnTo>
                <a:lnTo>
                  <a:pt x="65657" y="389290"/>
                </a:lnTo>
                <a:lnTo>
                  <a:pt x="67397" y="403300"/>
                </a:lnTo>
                <a:lnTo>
                  <a:pt x="69487" y="416710"/>
                </a:lnTo>
                <a:lnTo>
                  <a:pt x="71931" y="429520"/>
                </a:lnTo>
                <a:lnTo>
                  <a:pt x="74734" y="441730"/>
                </a:lnTo>
                <a:lnTo>
                  <a:pt x="77901" y="453340"/>
                </a:lnTo>
                <a:lnTo>
                  <a:pt x="81437" y="464350"/>
                </a:lnTo>
                <a:lnTo>
                  <a:pt x="85347" y="474760"/>
                </a:lnTo>
                <a:lnTo>
                  <a:pt x="89635" y="484570"/>
                </a:lnTo>
                <a:lnTo>
                  <a:pt x="94307" y="493780"/>
                </a:lnTo>
                <a:lnTo>
                  <a:pt x="104584" y="510430"/>
                </a:lnTo>
                <a:lnTo>
                  <a:pt x="113763" y="522002"/>
                </a:lnTo>
                <a:lnTo>
                  <a:pt x="123536" y="531541"/>
                </a:lnTo>
                <a:lnTo>
                  <a:pt x="133891" y="539047"/>
                </a:lnTo>
                <a:lnTo>
                  <a:pt x="144816" y="544520"/>
                </a:lnTo>
                <a:lnTo>
                  <a:pt x="156299" y="547959"/>
                </a:lnTo>
                <a:lnTo>
                  <a:pt x="168326" y="549364"/>
                </a:lnTo>
                <a:lnTo>
                  <a:pt x="170687" y="549402"/>
                </a:lnTo>
                <a:lnTo>
                  <a:pt x="183527" y="548222"/>
                </a:lnTo>
                <a:lnTo>
                  <a:pt x="195605" y="544682"/>
                </a:lnTo>
                <a:lnTo>
                  <a:pt x="206884" y="538783"/>
                </a:lnTo>
                <a:lnTo>
                  <a:pt x="217329" y="530525"/>
                </a:lnTo>
                <a:lnTo>
                  <a:pt x="226903" y="519907"/>
                </a:lnTo>
                <a:lnTo>
                  <a:pt x="232899" y="511717"/>
                </a:lnTo>
                <a:lnTo>
                  <a:pt x="238375" y="502669"/>
                </a:lnTo>
                <a:lnTo>
                  <a:pt x="243511" y="492532"/>
                </a:lnTo>
                <a:lnTo>
                  <a:pt x="248317" y="481297"/>
                </a:lnTo>
                <a:lnTo>
                  <a:pt x="252801" y="468954"/>
                </a:lnTo>
                <a:lnTo>
                  <a:pt x="256973" y="455495"/>
                </a:lnTo>
                <a:lnTo>
                  <a:pt x="260841" y="440911"/>
                </a:lnTo>
                <a:lnTo>
                  <a:pt x="264413" y="425195"/>
                </a:lnTo>
                <a:lnTo>
                  <a:pt x="276928" y="427817"/>
                </a:lnTo>
                <a:lnTo>
                  <a:pt x="289336" y="430331"/>
                </a:lnTo>
                <a:lnTo>
                  <a:pt x="301705" y="432807"/>
                </a:lnTo>
                <a:lnTo>
                  <a:pt x="314107" y="435315"/>
                </a:lnTo>
                <a:lnTo>
                  <a:pt x="326610" y="437925"/>
                </a:lnTo>
                <a:lnTo>
                  <a:pt x="327659" y="438150"/>
                </a:lnTo>
                <a:lnTo>
                  <a:pt x="325053" y="453234"/>
                </a:lnTo>
                <a:lnTo>
                  <a:pt x="318824" y="481659"/>
                </a:lnTo>
                <a:lnTo>
                  <a:pt x="311241" y="507777"/>
                </a:lnTo>
                <a:lnTo>
                  <a:pt x="302305" y="531607"/>
                </a:lnTo>
                <a:lnTo>
                  <a:pt x="292016" y="553170"/>
                </a:lnTo>
                <a:lnTo>
                  <a:pt x="280373" y="572486"/>
                </a:lnTo>
                <a:lnTo>
                  <a:pt x="263668" y="593664"/>
                </a:lnTo>
                <a:lnTo>
                  <a:pt x="243735" y="611298"/>
                </a:lnTo>
                <a:lnTo>
                  <a:pt x="221566" y="623864"/>
                </a:lnTo>
                <a:lnTo>
                  <a:pt x="197161" y="631408"/>
                </a:lnTo>
                <a:lnTo>
                  <a:pt x="170519" y="633982"/>
                </a:lnTo>
                <a:lnTo>
                  <a:pt x="169925" y="633984"/>
                </a:lnTo>
                <a:lnTo>
                  <a:pt x="156856" y="633383"/>
                </a:lnTo>
                <a:lnTo>
                  <a:pt x="132043" y="628585"/>
                </a:lnTo>
                <a:lnTo>
                  <a:pt x="109036" y="619011"/>
                </a:lnTo>
                <a:lnTo>
                  <a:pt x="87880" y="604683"/>
                </a:lnTo>
                <a:lnTo>
                  <a:pt x="68621" y="585626"/>
                </a:lnTo>
                <a:lnTo>
                  <a:pt x="51304" y="561860"/>
                </a:lnTo>
                <a:lnTo>
                  <a:pt x="40904" y="543346"/>
                </a:lnTo>
                <a:lnTo>
                  <a:pt x="32076" y="523977"/>
                </a:lnTo>
                <a:lnTo>
                  <a:pt x="24320" y="503062"/>
                </a:lnTo>
                <a:lnTo>
                  <a:pt x="17636" y="480608"/>
                </a:lnTo>
                <a:lnTo>
                  <a:pt x="12024" y="456620"/>
                </a:lnTo>
                <a:lnTo>
                  <a:pt x="7483" y="431105"/>
                </a:lnTo>
                <a:lnTo>
                  <a:pt x="4014" y="404067"/>
                </a:lnTo>
                <a:lnTo>
                  <a:pt x="1616" y="375513"/>
                </a:lnTo>
                <a:lnTo>
                  <a:pt x="291" y="345449"/>
                </a:lnTo>
                <a:lnTo>
                  <a:pt x="0" y="322326"/>
                </a:lnTo>
                <a:lnTo>
                  <a:pt x="125" y="306455"/>
                </a:lnTo>
                <a:lnTo>
                  <a:pt x="1133" y="275844"/>
                </a:lnTo>
                <a:lnTo>
                  <a:pt x="3155" y="246741"/>
                </a:lnTo>
                <a:lnTo>
                  <a:pt x="6195" y="219146"/>
                </a:lnTo>
                <a:lnTo>
                  <a:pt x="10258" y="193059"/>
                </a:lnTo>
                <a:lnTo>
                  <a:pt x="15351" y="168480"/>
                </a:lnTo>
                <a:lnTo>
                  <a:pt x="21478" y="145409"/>
                </a:lnTo>
                <a:lnTo>
                  <a:pt x="28644" y="123845"/>
                </a:lnTo>
                <a:lnTo>
                  <a:pt x="36855" y="103790"/>
                </a:lnTo>
                <a:lnTo>
                  <a:pt x="46481" y="84582"/>
                </a:lnTo>
                <a:lnTo>
                  <a:pt x="63148" y="57900"/>
                </a:lnTo>
                <a:lnTo>
                  <a:pt x="81563" y="36259"/>
                </a:lnTo>
                <a:lnTo>
                  <a:pt x="101702" y="19659"/>
                </a:lnTo>
                <a:lnTo>
                  <a:pt x="123541" y="8101"/>
                </a:lnTo>
                <a:lnTo>
                  <a:pt x="147057" y="1584"/>
                </a:lnTo>
                <a:lnTo>
                  <a:pt x="159437" y="216"/>
                </a:lnTo>
                <a:lnTo>
                  <a:pt x="166877" y="0"/>
                </a:lnTo>
                <a:close/>
              </a:path>
            </a:pathLst>
          </a:custGeom>
          <a:ln w="9906">
            <a:solidFill>
              <a:srgbClr val="FEFE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5634990" y="3428999"/>
            <a:ext cx="60198" cy="118872"/>
          </a:xfrm>
          <a:custGeom>
            <a:avLst/>
            <a:gdLst/>
            <a:ahLst/>
            <a:cxnLst/>
            <a:rect l="l" t="t" r="r" b="b"/>
            <a:pathLst>
              <a:path w="60198" h="118872">
                <a:moveTo>
                  <a:pt x="0" y="0"/>
                </a:moveTo>
                <a:lnTo>
                  <a:pt x="12626" y="0"/>
                </a:lnTo>
                <a:lnTo>
                  <a:pt x="25370" y="0"/>
                </a:lnTo>
                <a:lnTo>
                  <a:pt x="38147" y="0"/>
                </a:lnTo>
                <a:lnTo>
                  <a:pt x="50869" y="0"/>
                </a:lnTo>
                <a:lnTo>
                  <a:pt x="60198" y="0"/>
                </a:lnTo>
                <a:lnTo>
                  <a:pt x="60197" y="12699"/>
                </a:lnTo>
                <a:lnTo>
                  <a:pt x="60197" y="25400"/>
                </a:lnTo>
                <a:lnTo>
                  <a:pt x="60198" y="38100"/>
                </a:lnTo>
                <a:lnTo>
                  <a:pt x="60198" y="50800"/>
                </a:lnTo>
                <a:lnTo>
                  <a:pt x="60198" y="63500"/>
                </a:lnTo>
                <a:lnTo>
                  <a:pt x="60198" y="76200"/>
                </a:lnTo>
                <a:lnTo>
                  <a:pt x="60197" y="88900"/>
                </a:lnTo>
                <a:lnTo>
                  <a:pt x="60198" y="101600"/>
                </a:lnTo>
                <a:lnTo>
                  <a:pt x="60198" y="114300"/>
                </a:lnTo>
                <a:lnTo>
                  <a:pt x="60198" y="118872"/>
                </a:lnTo>
                <a:lnTo>
                  <a:pt x="0" y="118872"/>
                </a:lnTo>
                <a:lnTo>
                  <a:pt x="0" y="106171"/>
                </a:lnTo>
                <a:lnTo>
                  <a:pt x="0" y="93472"/>
                </a:lnTo>
                <a:lnTo>
                  <a:pt x="0" y="80772"/>
                </a:lnTo>
                <a:lnTo>
                  <a:pt x="0" y="68072"/>
                </a:lnTo>
                <a:lnTo>
                  <a:pt x="0" y="55371"/>
                </a:lnTo>
                <a:lnTo>
                  <a:pt x="0" y="42671"/>
                </a:lnTo>
                <a:lnTo>
                  <a:pt x="0" y="29971"/>
                </a:lnTo>
                <a:lnTo>
                  <a:pt x="0" y="17271"/>
                </a:lnTo>
                <a:lnTo>
                  <a:pt x="0" y="4571"/>
                </a:lnTo>
                <a:lnTo>
                  <a:pt x="0" y="0"/>
                </a:lnTo>
                <a:close/>
              </a:path>
            </a:pathLst>
          </a:custGeom>
          <a:ln w="9905">
            <a:solidFill>
              <a:srgbClr val="FEFE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4648200" y="3428999"/>
            <a:ext cx="391668" cy="837438"/>
          </a:xfrm>
          <a:custGeom>
            <a:avLst/>
            <a:gdLst/>
            <a:ahLst/>
            <a:cxnLst/>
            <a:rect l="l" t="t" r="r" b="b"/>
            <a:pathLst>
              <a:path w="391668" h="837438">
                <a:moveTo>
                  <a:pt x="0" y="0"/>
                </a:moveTo>
                <a:lnTo>
                  <a:pt x="19653" y="0"/>
                </a:lnTo>
                <a:lnTo>
                  <a:pt x="39297" y="0"/>
                </a:lnTo>
                <a:lnTo>
                  <a:pt x="58929" y="0"/>
                </a:lnTo>
                <a:lnTo>
                  <a:pt x="78553" y="0"/>
                </a:lnTo>
                <a:lnTo>
                  <a:pt x="98167" y="0"/>
                </a:lnTo>
                <a:lnTo>
                  <a:pt x="117772" y="0"/>
                </a:lnTo>
                <a:lnTo>
                  <a:pt x="137369" y="0"/>
                </a:lnTo>
                <a:lnTo>
                  <a:pt x="156959" y="0"/>
                </a:lnTo>
                <a:lnTo>
                  <a:pt x="176542" y="0"/>
                </a:lnTo>
                <a:lnTo>
                  <a:pt x="196119" y="0"/>
                </a:lnTo>
                <a:lnTo>
                  <a:pt x="215690" y="0"/>
                </a:lnTo>
                <a:lnTo>
                  <a:pt x="235256" y="0"/>
                </a:lnTo>
                <a:lnTo>
                  <a:pt x="254818" y="0"/>
                </a:lnTo>
                <a:lnTo>
                  <a:pt x="274375" y="0"/>
                </a:lnTo>
                <a:lnTo>
                  <a:pt x="293929" y="0"/>
                </a:lnTo>
                <a:lnTo>
                  <a:pt x="313480" y="0"/>
                </a:lnTo>
                <a:lnTo>
                  <a:pt x="333029" y="0"/>
                </a:lnTo>
                <a:lnTo>
                  <a:pt x="352576" y="0"/>
                </a:lnTo>
                <a:lnTo>
                  <a:pt x="372122" y="0"/>
                </a:lnTo>
                <a:lnTo>
                  <a:pt x="391668" y="0"/>
                </a:lnTo>
                <a:lnTo>
                  <a:pt x="391668" y="12859"/>
                </a:lnTo>
                <a:lnTo>
                  <a:pt x="391668" y="25653"/>
                </a:lnTo>
                <a:lnTo>
                  <a:pt x="391667" y="38391"/>
                </a:lnTo>
                <a:lnTo>
                  <a:pt x="391668" y="51083"/>
                </a:lnTo>
                <a:lnTo>
                  <a:pt x="391668" y="63738"/>
                </a:lnTo>
                <a:lnTo>
                  <a:pt x="391667" y="76366"/>
                </a:lnTo>
                <a:lnTo>
                  <a:pt x="391668" y="88977"/>
                </a:lnTo>
                <a:lnTo>
                  <a:pt x="391668" y="99059"/>
                </a:lnTo>
                <a:lnTo>
                  <a:pt x="378862" y="99059"/>
                </a:lnTo>
                <a:lnTo>
                  <a:pt x="366083" y="99059"/>
                </a:lnTo>
                <a:lnTo>
                  <a:pt x="353326" y="99059"/>
                </a:lnTo>
                <a:lnTo>
                  <a:pt x="340592" y="99059"/>
                </a:lnTo>
                <a:lnTo>
                  <a:pt x="327876" y="99059"/>
                </a:lnTo>
                <a:lnTo>
                  <a:pt x="315177" y="99059"/>
                </a:lnTo>
                <a:lnTo>
                  <a:pt x="302493" y="99059"/>
                </a:lnTo>
                <a:lnTo>
                  <a:pt x="289821" y="99059"/>
                </a:lnTo>
                <a:lnTo>
                  <a:pt x="277160" y="99059"/>
                </a:lnTo>
                <a:lnTo>
                  <a:pt x="264507" y="99059"/>
                </a:lnTo>
                <a:lnTo>
                  <a:pt x="251861" y="99059"/>
                </a:lnTo>
                <a:lnTo>
                  <a:pt x="239218" y="99059"/>
                </a:lnTo>
                <a:lnTo>
                  <a:pt x="228600" y="99059"/>
                </a:lnTo>
                <a:lnTo>
                  <a:pt x="228600" y="135978"/>
                </a:lnTo>
                <a:lnTo>
                  <a:pt x="228600" y="172897"/>
                </a:lnTo>
                <a:lnTo>
                  <a:pt x="228599" y="209816"/>
                </a:lnTo>
                <a:lnTo>
                  <a:pt x="228600" y="246735"/>
                </a:lnTo>
                <a:lnTo>
                  <a:pt x="228600" y="283654"/>
                </a:lnTo>
                <a:lnTo>
                  <a:pt x="228599" y="320573"/>
                </a:lnTo>
                <a:lnTo>
                  <a:pt x="228600" y="357492"/>
                </a:lnTo>
                <a:lnTo>
                  <a:pt x="228600" y="394411"/>
                </a:lnTo>
                <a:lnTo>
                  <a:pt x="228600" y="431330"/>
                </a:lnTo>
                <a:lnTo>
                  <a:pt x="228600" y="468248"/>
                </a:lnTo>
                <a:lnTo>
                  <a:pt x="228600" y="505167"/>
                </a:lnTo>
                <a:lnTo>
                  <a:pt x="228600" y="542086"/>
                </a:lnTo>
                <a:lnTo>
                  <a:pt x="228600" y="837438"/>
                </a:lnTo>
                <a:lnTo>
                  <a:pt x="215757" y="837437"/>
                </a:lnTo>
                <a:lnTo>
                  <a:pt x="202949" y="837438"/>
                </a:lnTo>
                <a:lnTo>
                  <a:pt x="190206" y="837438"/>
                </a:lnTo>
                <a:lnTo>
                  <a:pt x="177564" y="837438"/>
                </a:lnTo>
                <a:lnTo>
                  <a:pt x="165054" y="837438"/>
                </a:lnTo>
                <a:lnTo>
                  <a:pt x="163068" y="837438"/>
                </a:lnTo>
                <a:lnTo>
                  <a:pt x="163068" y="800519"/>
                </a:lnTo>
                <a:lnTo>
                  <a:pt x="163068" y="763600"/>
                </a:lnTo>
                <a:lnTo>
                  <a:pt x="163068" y="726681"/>
                </a:lnTo>
                <a:lnTo>
                  <a:pt x="163068" y="689762"/>
                </a:lnTo>
                <a:lnTo>
                  <a:pt x="163068" y="652843"/>
                </a:lnTo>
                <a:lnTo>
                  <a:pt x="163068" y="615924"/>
                </a:lnTo>
                <a:lnTo>
                  <a:pt x="163068" y="579005"/>
                </a:lnTo>
                <a:lnTo>
                  <a:pt x="163068" y="542086"/>
                </a:lnTo>
                <a:lnTo>
                  <a:pt x="163068" y="505167"/>
                </a:lnTo>
                <a:lnTo>
                  <a:pt x="163068" y="468248"/>
                </a:lnTo>
                <a:lnTo>
                  <a:pt x="163068" y="431330"/>
                </a:lnTo>
                <a:lnTo>
                  <a:pt x="163068" y="394411"/>
                </a:lnTo>
                <a:lnTo>
                  <a:pt x="163068" y="357492"/>
                </a:lnTo>
                <a:lnTo>
                  <a:pt x="163068" y="320573"/>
                </a:lnTo>
                <a:lnTo>
                  <a:pt x="163068" y="283654"/>
                </a:lnTo>
                <a:lnTo>
                  <a:pt x="163068" y="246735"/>
                </a:lnTo>
                <a:lnTo>
                  <a:pt x="163068" y="209816"/>
                </a:lnTo>
                <a:lnTo>
                  <a:pt x="163068" y="172897"/>
                </a:lnTo>
                <a:lnTo>
                  <a:pt x="163068" y="135978"/>
                </a:lnTo>
                <a:lnTo>
                  <a:pt x="163068" y="99059"/>
                </a:lnTo>
                <a:lnTo>
                  <a:pt x="150426" y="99059"/>
                </a:lnTo>
                <a:lnTo>
                  <a:pt x="137783" y="99059"/>
                </a:lnTo>
                <a:lnTo>
                  <a:pt x="125136" y="99060"/>
                </a:lnTo>
                <a:lnTo>
                  <a:pt x="112482" y="99059"/>
                </a:lnTo>
                <a:lnTo>
                  <a:pt x="99819" y="99060"/>
                </a:lnTo>
                <a:lnTo>
                  <a:pt x="87146" y="99059"/>
                </a:lnTo>
                <a:lnTo>
                  <a:pt x="74459" y="99060"/>
                </a:lnTo>
                <a:lnTo>
                  <a:pt x="61758" y="99060"/>
                </a:lnTo>
                <a:lnTo>
                  <a:pt x="49039" y="99060"/>
                </a:lnTo>
                <a:lnTo>
                  <a:pt x="36301" y="99060"/>
                </a:lnTo>
                <a:lnTo>
                  <a:pt x="23541" y="99060"/>
                </a:lnTo>
                <a:lnTo>
                  <a:pt x="10758" y="99059"/>
                </a:lnTo>
                <a:lnTo>
                  <a:pt x="0" y="99060"/>
                </a:lnTo>
                <a:lnTo>
                  <a:pt x="0" y="86456"/>
                </a:lnTo>
                <a:lnTo>
                  <a:pt x="0" y="73842"/>
                </a:lnTo>
                <a:lnTo>
                  <a:pt x="0" y="61209"/>
                </a:lnTo>
                <a:lnTo>
                  <a:pt x="0" y="48548"/>
                </a:lnTo>
                <a:lnTo>
                  <a:pt x="0" y="35847"/>
                </a:lnTo>
                <a:lnTo>
                  <a:pt x="0" y="23099"/>
                </a:lnTo>
                <a:lnTo>
                  <a:pt x="0" y="10293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FEFE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7379208" y="3956443"/>
            <a:ext cx="248411" cy="323710"/>
          </a:xfrm>
          <a:custGeom>
            <a:avLst/>
            <a:gdLst/>
            <a:ahLst/>
            <a:cxnLst/>
            <a:rect l="l" t="t" r="r" b="b"/>
            <a:pathLst>
              <a:path w="248411" h="323710">
                <a:moveTo>
                  <a:pt x="42671" y="9766"/>
                </a:moveTo>
                <a:lnTo>
                  <a:pt x="33731" y="21288"/>
                </a:lnTo>
                <a:lnTo>
                  <a:pt x="27448" y="31549"/>
                </a:lnTo>
                <a:lnTo>
                  <a:pt x="21678" y="42955"/>
                </a:lnTo>
                <a:lnTo>
                  <a:pt x="16359" y="55506"/>
                </a:lnTo>
                <a:lnTo>
                  <a:pt x="11429" y="69202"/>
                </a:lnTo>
                <a:lnTo>
                  <a:pt x="6925" y="85757"/>
                </a:lnTo>
                <a:lnTo>
                  <a:pt x="4432" y="97817"/>
                </a:lnTo>
                <a:lnTo>
                  <a:pt x="2493" y="110252"/>
                </a:lnTo>
                <a:lnTo>
                  <a:pt x="1108" y="123078"/>
                </a:lnTo>
                <a:lnTo>
                  <a:pt x="277" y="136313"/>
                </a:lnTo>
                <a:lnTo>
                  <a:pt x="0" y="149974"/>
                </a:lnTo>
                <a:lnTo>
                  <a:pt x="5" y="152125"/>
                </a:lnTo>
                <a:lnTo>
                  <a:pt x="379" y="166856"/>
                </a:lnTo>
                <a:lnTo>
                  <a:pt x="1340" y="181020"/>
                </a:lnTo>
                <a:lnTo>
                  <a:pt x="2898" y="194624"/>
                </a:lnTo>
                <a:lnTo>
                  <a:pt x="5061" y="207679"/>
                </a:lnTo>
                <a:lnTo>
                  <a:pt x="7838" y="220192"/>
                </a:lnTo>
                <a:lnTo>
                  <a:pt x="11238" y="232172"/>
                </a:lnTo>
                <a:lnTo>
                  <a:pt x="15270" y="243628"/>
                </a:lnTo>
                <a:lnTo>
                  <a:pt x="19942" y="254570"/>
                </a:lnTo>
                <a:lnTo>
                  <a:pt x="25263" y="265005"/>
                </a:lnTo>
                <a:lnTo>
                  <a:pt x="31241" y="274942"/>
                </a:lnTo>
                <a:lnTo>
                  <a:pt x="40455" y="287429"/>
                </a:lnTo>
                <a:lnTo>
                  <a:pt x="49603" y="297106"/>
                </a:lnTo>
                <a:lnTo>
                  <a:pt x="59552" y="305271"/>
                </a:lnTo>
                <a:lnTo>
                  <a:pt x="70320" y="311932"/>
                </a:lnTo>
                <a:lnTo>
                  <a:pt x="81924" y="317098"/>
                </a:lnTo>
                <a:lnTo>
                  <a:pt x="94380" y="320777"/>
                </a:lnTo>
                <a:lnTo>
                  <a:pt x="107706" y="322978"/>
                </a:lnTo>
                <a:lnTo>
                  <a:pt x="121919" y="323710"/>
                </a:lnTo>
                <a:lnTo>
                  <a:pt x="128390" y="323537"/>
                </a:lnTo>
                <a:lnTo>
                  <a:pt x="140973" y="322187"/>
                </a:lnTo>
                <a:lnTo>
                  <a:pt x="153296" y="319520"/>
                </a:lnTo>
                <a:lnTo>
                  <a:pt x="165385" y="315565"/>
                </a:lnTo>
                <a:lnTo>
                  <a:pt x="177270" y="310348"/>
                </a:lnTo>
                <a:lnTo>
                  <a:pt x="188975" y="303898"/>
                </a:lnTo>
                <a:lnTo>
                  <a:pt x="200929" y="294975"/>
                </a:lnTo>
                <a:lnTo>
                  <a:pt x="209420" y="287519"/>
                </a:lnTo>
                <a:lnTo>
                  <a:pt x="218020" y="279067"/>
                </a:lnTo>
                <a:lnTo>
                  <a:pt x="226742" y="269622"/>
                </a:lnTo>
                <a:lnTo>
                  <a:pt x="235596" y="259181"/>
                </a:lnTo>
                <a:lnTo>
                  <a:pt x="244593" y="247747"/>
                </a:lnTo>
                <a:lnTo>
                  <a:pt x="136397" y="242938"/>
                </a:lnTo>
                <a:lnTo>
                  <a:pt x="125356" y="242213"/>
                </a:lnTo>
                <a:lnTo>
                  <a:pt x="112493" y="239144"/>
                </a:lnTo>
                <a:lnTo>
                  <a:pt x="101085" y="233669"/>
                </a:lnTo>
                <a:lnTo>
                  <a:pt x="91047" y="225790"/>
                </a:lnTo>
                <a:lnTo>
                  <a:pt x="82295" y="215506"/>
                </a:lnTo>
                <a:lnTo>
                  <a:pt x="73573" y="199744"/>
                </a:lnTo>
                <a:lnTo>
                  <a:pt x="69388" y="188170"/>
                </a:lnTo>
                <a:lnTo>
                  <a:pt x="66399" y="175618"/>
                </a:lnTo>
                <a:lnTo>
                  <a:pt x="64605" y="162115"/>
                </a:lnTo>
                <a:lnTo>
                  <a:pt x="64007" y="147688"/>
                </a:lnTo>
                <a:lnTo>
                  <a:pt x="64530" y="134814"/>
                </a:lnTo>
                <a:lnTo>
                  <a:pt x="66150" y="122057"/>
                </a:lnTo>
                <a:lnTo>
                  <a:pt x="68795" y="109887"/>
                </a:lnTo>
                <a:lnTo>
                  <a:pt x="72389" y="98158"/>
                </a:lnTo>
                <a:lnTo>
                  <a:pt x="80040" y="83328"/>
                </a:lnTo>
                <a:lnTo>
                  <a:pt x="87660" y="73407"/>
                </a:lnTo>
                <a:lnTo>
                  <a:pt x="96773" y="65392"/>
                </a:lnTo>
                <a:lnTo>
                  <a:pt x="108855" y="58200"/>
                </a:lnTo>
                <a:lnTo>
                  <a:pt x="120040" y="53508"/>
                </a:lnTo>
                <a:lnTo>
                  <a:pt x="133539" y="49047"/>
                </a:lnTo>
                <a:lnTo>
                  <a:pt x="149351" y="44818"/>
                </a:lnTo>
                <a:lnTo>
                  <a:pt x="155275" y="43357"/>
                </a:lnTo>
                <a:lnTo>
                  <a:pt x="170244" y="39366"/>
                </a:lnTo>
                <a:lnTo>
                  <a:pt x="184247" y="35179"/>
                </a:lnTo>
                <a:lnTo>
                  <a:pt x="197292" y="30797"/>
                </a:lnTo>
                <a:lnTo>
                  <a:pt x="209386" y="26219"/>
                </a:lnTo>
                <a:lnTo>
                  <a:pt x="220537" y="21447"/>
                </a:lnTo>
                <a:lnTo>
                  <a:pt x="230753" y="16478"/>
                </a:lnTo>
                <a:lnTo>
                  <a:pt x="240042" y="11315"/>
                </a:lnTo>
                <a:lnTo>
                  <a:pt x="248411" y="5956"/>
                </a:lnTo>
                <a:lnTo>
                  <a:pt x="51817" y="0"/>
                </a:lnTo>
                <a:lnTo>
                  <a:pt x="42671" y="97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8127492" y="3659885"/>
            <a:ext cx="60198" cy="606552"/>
          </a:xfrm>
          <a:custGeom>
            <a:avLst/>
            <a:gdLst/>
            <a:ahLst/>
            <a:cxnLst/>
            <a:rect l="l" t="t" r="r" b="b"/>
            <a:pathLst>
              <a:path w="60198" h="606551">
                <a:moveTo>
                  <a:pt x="0" y="30398"/>
                </a:moveTo>
                <a:lnTo>
                  <a:pt x="0" y="606551"/>
                </a:lnTo>
                <a:lnTo>
                  <a:pt x="60197" y="606551"/>
                </a:lnTo>
                <a:lnTo>
                  <a:pt x="60197" y="0"/>
                </a:lnTo>
                <a:lnTo>
                  <a:pt x="0" y="0"/>
                </a:lnTo>
                <a:lnTo>
                  <a:pt x="0" y="303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7757922" y="3646169"/>
            <a:ext cx="297180" cy="633983"/>
          </a:xfrm>
          <a:custGeom>
            <a:avLst/>
            <a:gdLst/>
            <a:ahLst/>
            <a:cxnLst/>
            <a:rect l="l" t="t" r="r" b="b"/>
            <a:pathLst>
              <a:path w="297179" h="633984">
                <a:moveTo>
                  <a:pt x="266129" y="85885"/>
                </a:moveTo>
                <a:lnTo>
                  <a:pt x="258194" y="67873"/>
                </a:lnTo>
                <a:lnTo>
                  <a:pt x="251782" y="56743"/>
                </a:lnTo>
                <a:lnTo>
                  <a:pt x="244346" y="46400"/>
                </a:lnTo>
                <a:lnTo>
                  <a:pt x="235861" y="36891"/>
                </a:lnTo>
                <a:lnTo>
                  <a:pt x="226302" y="28265"/>
                </a:lnTo>
                <a:lnTo>
                  <a:pt x="215646" y="20573"/>
                </a:lnTo>
                <a:lnTo>
                  <a:pt x="204338" y="14093"/>
                </a:lnTo>
                <a:lnTo>
                  <a:pt x="192945" y="9019"/>
                </a:lnTo>
                <a:lnTo>
                  <a:pt x="181008" y="5073"/>
                </a:lnTo>
                <a:lnTo>
                  <a:pt x="168508" y="2254"/>
                </a:lnTo>
                <a:lnTo>
                  <a:pt x="155423" y="563"/>
                </a:lnTo>
                <a:lnTo>
                  <a:pt x="141732" y="0"/>
                </a:lnTo>
                <a:lnTo>
                  <a:pt x="138395" y="47"/>
                </a:lnTo>
                <a:lnTo>
                  <a:pt x="125459" y="1147"/>
                </a:lnTo>
                <a:lnTo>
                  <a:pt x="113059" y="3617"/>
                </a:lnTo>
                <a:lnTo>
                  <a:pt x="101017" y="7339"/>
                </a:lnTo>
                <a:lnTo>
                  <a:pt x="89154" y="12191"/>
                </a:lnTo>
                <a:lnTo>
                  <a:pt x="68324" y="25382"/>
                </a:lnTo>
                <a:lnTo>
                  <a:pt x="58955" y="33602"/>
                </a:lnTo>
                <a:lnTo>
                  <a:pt x="50295" y="43572"/>
                </a:lnTo>
                <a:lnTo>
                  <a:pt x="36549" y="63435"/>
                </a:lnTo>
                <a:lnTo>
                  <a:pt x="30639" y="74685"/>
                </a:lnTo>
                <a:lnTo>
                  <a:pt x="25325" y="86814"/>
                </a:lnTo>
                <a:lnTo>
                  <a:pt x="20574" y="99821"/>
                </a:lnTo>
                <a:lnTo>
                  <a:pt x="14761" y="123436"/>
                </a:lnTo>
                <a:lnTo>
                  <a:pt x="12669" y="135820"/>
                </a:lnTo>
                <a:lnTo>
                  <a:pt x="11148" y="148586"/>
                </a:lnTo>
                <a:lnTo>
                  <a:pt x="10220" y="161732"/>
                </a:lnTo>
                <a:lnTo>
                  <a:pt x="9906" y="175259"/>
                </a:lnTo>
                <a:lnTo>
                  <a:pt x="9973" y="181449"/>
                </a:lnTo>
                <a:lnTo>
                  <a:pt x="10599" y="194859"/>
                </a:lnTo>
                <a:lnTo>
                  <a:pt x="11886" y="207855"/>
                </a:lnTo>
                <a:lnTo>
                  <a:pt x="13831" y="220453"/>
                </a:lnTo>
                <a:lnTo>
                  <a:pt x="16435" y="232671"/>
                </a:lnTo>
                <a:lnTo>
                  <a:pt x="19699" y="244524"/>
                </a:lnTo>
                <a:lnTo>
                  <a:pt x="25982" y="262638"/>
                </a:lnTo>
                <a:lnTo>
                  <a:pt x="31463" y="275187"/>
                </a:lnTo>
                <a:lnTo>
                  <a:pt x="37854" y="286565"/>
                </a:lnTo>
                <a:lnTo>
                  <a:pt x="45154" y="296798"/>
                </a:lnTo>
                <a:lnTo>
                  <a:pt x="53364" y="305915"/>
                </a:lnTo>
                <a:lnTo>
                  <a:pt x="63993" y="315156"/>
                </a:lnTo>
                <a:lnTo>
                  <a:pt x="79342" y="325795"/>
                </a:lnTo>
                <a:lnTo>
                  <a:pt x="99661" y="337438"/>
                </a:lnTo>
                <a:lnTo>
                  <a:pt x="111644" y="343615"/>
                </a:lnTo>
                <a:lnTo>
                  <a:pt x="124819" y="350019"/>
                </a:lnTo>
                <a:lnTo>
                  <a:pt x="139172" y="356641"/>
                </a:lnTo>
                <a:lnTo>
                  <a:pt x="154686" y="363473"/>
                </a:lnTo>
                <a:lnTo>
                  <a:pt x="164639" y="367758"/>
                </a:lnTo>
                <a:lnTo>
                  <a:pt x="179676" y="374768"/>
                </a:lnTo>
                <a:lnTo>
                  <a:pt x="192372" y="381402"/>
                </a:lnTo>
                <a:lnTo>
                  <a:pt x="202726" y="387608"/>
                </a:lnTo>
                <a:lnTo>
                  <a:pt x="210737" y="393333"/>
                </a:lnTo>
                <a:lnTo>
                  <a:pt x="216408" y="398525"/>
                </a:lnTo>
                <a:lnTo>
                  <a:pt x="220584" y="403487"/>
                </a:lnTo>
                <a:lnTo>
                  <a:pt x="226758" y="413648"/>
                </a:lnTo>
                <a:lnTo>
                  <a:pt x="231168" y="425352"/>
                </a:lnTo>
                <a:lnTo>
                  <a:pt x="233814" y="438599"/>
                </a:lnTo>
                <a:lnTo>
                  <a:pt x="234696" y="453389"/>
                </a:lnTo>
                <a:lnTo>
                  <a:pt x="234511" y="460647"/>
                </a:lnTo>
                <a:lnTo>
                  <a:pt x="233131" y="473969"/>
                </a:lnTo>
                <a:lnTo>
                  <a:pt x="230402" y="486582"/>
                </a:lnTo>
                <a:lnTo>
                  <a:pt x="226324" y="498515"/>
                </a:lnTo>
                <a:lnTo>
                  <a:pt x="220897" y="509793"/>
                </a:lnTo>
                <a:lnTo>
                  <a:pt x="214122" y="520445"/>
                </a:lnTo>
                <a:lnTo>
                  <a:pt x="202731" y="533541"/>
                </a:lnTo>
                <a:lnTo>
                  <a:pt x="192528" y="540568"/>
                </a:lnTo>
                <a:lnTo>
                  <a:pt x="180738" y="545515"/>
                </a:lnTo>
                <a:lnTo>
                  <a:pt x="167362" y="548440"/>
                </a:lnTo>
                <a:lnTo>
                  <a:pt x="152400" y="549401"/>
                </a:lnTo>
                <a:lnTo>
                  <a:pt x="142704" y="548933"/>
                </a:lnTo>
                <a:lnTo>
                  <a:pt x="129562" y="546581"/>
                </a:lnTo>
                <a:lnTo>
                  <a:pt x="117509" y="542252"/>
                </a:lnTo>
                <a:lnTo>
                  <a:pt x="106518" y="535945"/>
                </a:lnTo>
                <a:lnTo>
                  <a:pt x="96567" y="527660"/>
                </a:lnTo>
                <a:lnTo>
                  <a:pt x="87630" y="517397"/>
                </a:lnTo>
                <a:lnTo>
                  <a:pt x="83676" y="511232"/>
                </a:lnTo>
                <a:lnTo>
                  <a:pt x="78467" y="501507"/>
                </a:lnTo>
                <a:lnTo>
                  <a:pt x="73875" y="490854"/>
                </a:lnTo>
                <a:lnTo>
                  <a:pt x="69903" y="479273"/>
                </a:lnTo>
                <a:lnTo>
                  <a:pt x="66548" y="466764"/>
                </a:lnTo>
                <a:lnTo>
                  <a:pt x="63813" y="453328"/>
                </a:lnTo>
                <a:lnTo>
                  <a:pt x="61696" y="438964"/>
                </a:lnTo>
                <a:lnTo>
                  <a:pt x="60198" y="423671"/>
                </a:lnTo>
                <a:lnTo>
                  <a:pt x="48886" y="426623"/>
                </a:lnTo>
                <a:lnTo>
                  <a:pt x="36529" y="429886"/>
                </a:lnTo>
                <a:lnTo>
                  <a:pt x="24288" y="433148"/>
                </a:lnTo>
                <a:lnTo>
                  <a:pt x="12124" y="436411"/>
                </a:lnTo>
                <a:lnTo>
                  <a:pt x="0" y="439673"/>
                </a:lnTo>
                <a:lnTo>
                  <a:pt x="51" y="440156"/>
                </a:lnTo>
                <a:lnTo>
                  <a:pt x="1946" y="455782"/>
                </a:lnTo>
                <a:lnTo>
                  <a:pt x="4191" y="470774"/>
                </a:lnTo>
                <a:lnTo>
                  <a:pt x="6789" y="485129"/>
                </a:lnTo>
                <a:lnTo>
                  <a:pt x="9743" y="498844"/>
                </a:lnTo>
                <a:lnTo>
                  <a:pt x="13054" y="511916"/>
                </a:lnTo>
                <a:lnTo>
                  <a:pt x="16727" y="524343"/>
                </a:lnTo>
                <a:lnTo>
                  <a:pt x="25164" y="547253"/>
                </a:lnTo>
                <a:lnTo>
                  <a:pt x="35075" y="567550"/>
                </a:lnTo>
                <a:lnTo>
                  <a:pt x="46482" y="585215"/>
                </a:lnTo>
                <a:lnTo>
                  <a:pt x="56427" y="597034"/>
                </a:lnTo>
                <a:lnTo>
                  <a:pt x="65680" y="605742"/>
                </a:lnTo>
                <a:lnTo>
                  <a:pt x="86507" y="619624"/>
                </a:lnTo>
                <a:lnTo>
                  <a:pt x="110471" y="628832"/>
                </a:lnTo>
                <a:lnTo>
                  <a:pt x="123643" y="631698"/>
                </a:lnTo>
                <a:lnTo>
                  <a:pt x="137618" y="633413"/>
                </a:lnTo>
                <a:lnTo>
                  <a:pt x="152400" y="633983"/>
                </a:lnTo>
                <a:lnTo>
                  <a:pt x="155673" y="633946"/>
                </a:lnTo>
                <a:lnTo>
                  <a:pt x="168873" y="632993"/>
                </a:lnTo>
                <a:lnTo>
                  <a:pt x="181605" y="630774"/>
                </a:lnTo>
                <a:lnTo>
                  <a:pt x="193867" y="627306"/>
                </a:lnTo>
                <a:lnTo>
                  <a:pt x="216983" y="616700"/>
                </a:lnTo>
                <a:lnTo>
                  <a:pt x="227838" y="609599"/>
                </a:lnTo>
                <a:lnTo>
                  <a:pt x="245210" y="594338"/>
                </a:lnTo>
                <a:lnTo>
                  <a:pt x="260825" y="574706"/>
                </a:lnTo>
                <a:lnTo>
                  <a:pt x="267547" y="563585"/>
                </a:lnTo>
                <a:lnTo>
                  <a:pt x="273565" y="551594"/>
                </a:lnTo>
                <a:lnTo>
                  <a:pt x="278892" y="538733"/>
                </a:lnTo>
                <a:lnTo>
                  <a:pt x="286232" y="518108"/>
                </a:lnTo>
                <a:lnTo>
                  <a:pt x="292314" y="493595"/>
                </a:lnTo>
                <a:lnTo>
                  <a:pt x="294443" y="480983"/>
                </a:lnTo>
                <a:lnTo>
                  <a:pt x="295963" y="468160"/>
                </a:lnTo>
                <a:lnTo>
                  <a:pt x="296875" y="455145"/>
                </a:lnTo>
                <a:lnTo>
                  <a:pt x="297180" y="441959"/>
                </a:lnTo>
                <a:lnTo>
                  <a:pt x="296861" y="427387"/>
                </a:lnTo>
                <a:lnTo>
                  <a:pt x="295915" y="413453"/>
                </a:lnTo>
                <a:lnTo>
                  <a:pt x="294367" y="400239"/>
                </a:lnTo>
                <a:lnTo>
                  <a:pt x="289576" y="375922"/>
                </a:lnTo>
                <a:lnTo>
                  <a:pt x="282702" y="354329"/>
                </a:lnTo>
                <a:lnTo>
                  <a:pt x="274656" y="337778"/>
                </a:lnTo>
                <a:lnTo>
                  <a:pt x="267648" y="326556"/>
                </a:lnTo>
                <a:lnTo>
                  <a:pt x="251447" y="307750"/>
                </a:lnTo>
                <a:lnTo>
                  <a:pt x="235435" y="295488"/>
                </a:lnTo>
                <a:lnTo>
                  <a:pt x="217965" y="284952"/>
                </a:lnTo>
                <a:lnTo>
                  <a:pt x="195527" y="273094"/>
                </a:lnTo>
                <a:lnTo>
                  <a:pt x="182423" y="266691"/>
                </a:lnTo>
                <a:lnTo>
                  <a:pt x="168050" y="259985"/>
                </a:lnTo>
                <a:lnTo>
                  <a:pt x="152400" y="252983"/>
                </a:lnTo>
                <a:lnTo>
                  <a:pt x="140236" y="247190"/>
                </a:lnTo>
                <a:lnTo>
                  <a:pt x="125275" y="239949"/>
                </a:lnTo>
                <a:lnTo>
                  <a:pt x="113366" y="234026"/>
                </a:lnTo>
                <a:lnTo>
                  <a:pt x="104598" y="229466"/>
                </a:lnTo>
                <a:lnTo>
                  <a:pt x="99060" y="226313"/>
                </a:lnTo>
                <a:lnTo>
                  <a:pt x="90583" y="219803"/>
                </a:lnTo>
                <a:lnTo>
                  <a:pt x="82234" y="210210"/>
                </a:lnTo>
                <a:lnTo>
                  <a:pt x="76200" y="198881"/>
                </a:lnTo>
                <a:lnTo>
                  <a:pt x="72134" y="188671"/>
                </a:lnTo>
                <a:lnTo>
                  <a:pt x="69436" y="176240"/>
                </a:lnTo>
                <a:lnTo>
                  <a:pt x="68580" y="163067"/>
                </a:lnTo>
                <a:lnTo>
                  <a:pt x="68833" y="155643"/>
                </a:lnTo>
                <a:lnTo>
                  <a:pt x="70645" y="142449"/>
                </a:lnTo>
                <a:lnTo>
                  <a:pt x="74161" y="130145"/>
                </a:lnTo>
                <a:lnTo>
                  <a:pt x="79331" y="118730"/>
                </a:lnTo>
                <a:lnTo>
                  <a:pt x="86106" y="108203"/>
                </a:lnTo>
                <a:lnTo>
                  <a:pt x="95007" y="99058"/>
                </a:lnTo>
                <a:lnTo>
                  <a:pt x="105043" y="92673"/>
                </a:lnTo>
                <a:lnTo>
                  <a:pt x="116914" y="88154"/>
                </a:lnTo>
                <a:lnTo>
                  <a:pt x="130656" y="85469"/>
                </a:lnTo>
                <a:lnTo>
                  <a:pt x="146304" y="84581"/>
                </a:lnTo>
                <a:lnTo>
                  <a:pt x="157037" y="85262"/>
                </a:lnTo>
                <a:lnTo>
                  <a:pt x="170002" y="88265"/>
                </a:lnTo>
                <a:lnTo>
                  <a:pt x="181495" y="93627"/>
                </a:lnTo>
                <a:lnTo>
                  <a:pt x="191601" y="101303"/>
                </a:lnTo>
                <a:lnTo>
                  <a:pt x="200406" y="111251"/>
                </a:lnTo>
                <a:lnTo>
                  <a:pt x="206742" y="121020"/>
                </a:lnTo>
                <a:lnTo>
                  <a:pt x="211949" y="131450"/>
                </a:lnTo>
                <a:lnTo>
                  <a:pt x="216322" y="143004"/>
                </a:lnTo>
                <a:lnTo>
                  <a:pt x="219820" y="155681"/>
                </a:lnTo>
                <a:lnTo>
                  <a:pt x="222402" y="169480"/>
                </a:lnTo>
                <a:lnTo>
                  <a:pt x="224028" y="184403"/>
                </a:lnTo>
                <a:lnTo>
                  <a:pt x="233964" y="182110"/>
                </a:lnTo>
                <a:lnTo>
                  <a:pt x="246339" y="179255"/>
                </a:lnTo>
                <a:lnTo>
                  <a:pt x="258714" y="176399"/>
                </a:lnTo>
                <a:lnTo>
                  <a:pt x="271089" y="173543"/>
                </a:lnTo>
                <a:lnTo>
                  <a:pt x="283464" y="170687"/>
                </a:lnTo>
                <a:lnTo>
                  <a:pt x="282461" y="161080"/>
                </a:lnTo>
                <a:lnTo>
                  <a:pt x="280601" y="146463"/>
                </a:lnTo>
                <a:lnTo>
                  <a:pt x="278410" y="132693"/>
                </a:lnTo>
                <a:lnTo>
                  <a:pt x="275878" y="119761"/>
                </a:lnTo>
                <a:lnTo>
                  <a:pt x="272994" y="107656"/>
                </a:lnTo>
                <a:lnTo>
                  <a:pt x="269747" y="96367"/>
                </a:lnTo>
                <a:lnTo>
                  <a:pt x="266129" y="858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7389114" y="3646169"/>
            <a:ext cx="319278" cy="620268"/>
          </a:xfrm>
          <a:custGeom>
            <a:avLst/>
            <a:gdLst/>
            <a:ahLst/>
            <a:cxnLst/>
            <a:rect l="l" t="t" r="r" b="b"/>
            <a:pathLst>
              <a:path w="319277" h="620267">
                <a:moveTo>
                  <a:pt x="161543" y="0"/>
                </a:moveTo>
                <a:lnTo>
                  <a:pt x="152862" y="208"/>
                </a:lnTo>
                <a:lnTo>
                  <a:pt x="139566" y="1366"/>
                </a:lnTo>
                <a:lnTo>
                  <a:pt x="126710" y="3511"/>
                </a:lnTo>
                <a:lnTo>
                  <a:pt x="114311" y="6612"/>
                </a:lnTo>
                <a:lnTo>
                  <a:pt x="102384" y="10637"/>
                </a:lnTo>
                <a:lnTo>
                  <a:pt x="90945" y="15555"/>
                </a:lnTo>
                <a:lnTo>
                  <a:pt x="80009" y="21335"/>
                </a:lnTo>
                <a:lnTo>
                  <a:pt x="65503" y="31858"/>
                </a:lnTo>
                <a:lnTo>
                  <a:pt x="56170" y="40325"/>
                </a:lnTo>
                <a:lnTo>
                  <a:pt x="47586" y="49678"/>
                </a:lnTo>
                <a:lnTo>
                  <a:pt x="39785" y="59918"/>
                </a:lnTo>
                <a:lnTo>
                  <a:pt x="32801" y="71045"/>
                </a:lnTo>
                <a:lnTo>
                  <a:pt x="26669" y="83057"/>
                </a:lnTo>
                <a:lnTo>
                  <a:pt x="20745" y="96989"/>
                </a:lnTo>
                <a:lnTo>
                  <a:pt x="16915" y="107672"/>
                </a:lnTo>
                <a:lnTo>
                  <a:pt x="13361" y="119092"/>
                </a:lnTo>
                <a:lnTo>
                  <a:pt x="10090" y="131232"/>
                </a:lnTo>
                <a:lnTo>
                  <a:pt x="7112" y="144077"/>
                </a:lnTo>
                <a:lnTo>
                  <a:pt x="4432" y="157611"/>
                </a:lnTo>
                <a:lnTo>
                  <a:pt x="2058" y="171821"/>
                </a:lnTo>
                <a:lnTo>
                  <a:pt x="0" y="186689"/>
                </a:lnTo>
                <a:lnTo>
                  <a:pt x="9936" y="188983"/>
                </a:lnTo>
                <a:lnTo>
                  <a:pt x="22311" y="191838"/>
                </a:lnTo>
                <a:lnTo>
                  <a:pt x="34686" y="194694"/>
                </a:lnTo>
                <a:lnTo>
                  <a:pt x="47061" y="197550"/>
                </a:lnTo>
                <a:lnTo>
                  <a:pt x="59435" y="200405"/>
                </a:lnTo>
                <a:lnTo>
                  <a:pt x="60782" y="192416"/>
                </a:lnTo>
                <a:lnTo>
                  <a:pt x="63859" y="176643"/>
                </a:lnTo>
                <a:lnTo>
                  <a:pt x="67279" y="162245"/>
                </a:lnTo>
                <a:lnTo>
                  <a:pt x="71054" y="149210"/>
                </a:lnTo>
                <a:lnTo>
                  <a:pt x="75194" y="137528"/>
                </a:lnTo>
                <a:lnTo>
                  <a:pt x="79711" y="127188"/>
                </a:lnTo>
                <a:lnTo>
                  <a:pt x="84614" y="118179"/>
                </a:lnTo>
                <a:lnTo>
                  <a:pt x="89915" y="110489"/>
                </a:lnTo>
                <a:lnTo>
                  <a:pt x="100963" y="99648"/>
                </a:lnTo>
                <a:lnTo>
                  <a:pt x="111413" y="93390"/>
                </a:lnTo>
                <a:lnTo>
                  <a:pt x="123510" y="88920"/>
                </a:lnTo>
                <a:lnTo>
                  <a:pt x="137193" y="86238"/>
                </a:lnTo>
                <a:lnTo>
                  <a:pt x="152399" y="85343"/>
                </a:lnTo>
                <a:lnTo>
                  <a:pt x="154155" y="85356"/>
                </a:lnTo>
                <a:lnTo>
                  <a:pt x="168412" y="86493"/>
                </a:lnTo>
                <a:lnTo>
                  <a:pt x="181526" y="89485"/>
                </a:lnTo>
                <a:lnTo>
                  <a:pt x="193455" y="94351"/>
                </a:lnTo>
                <a:lnTo>
                  <a:pt x="204161" y="101111"/>
                </a:lnTo>
                <a:lnTo>
                  <a:pt x="213603" y="109786"/>
                </a:lnTo>
                <a:lnTo>
                  <a:pt x="221741" y="120395"/>
                </a:lnTo>
                <a:lnTo>
                  <a:pt x="226651" y="129084"/>
                </a:lnTo>
                <a:lnTo>
                  <a:pt x="230453" y="138618"/>
                </a:lnTo>
                <a:lnTo>
                  <a:pt x="233592" y="149669"/>
                </a:lnTo>
                <a:lnTo>
                  <a:pt x="236056" y="162224"/>
                </a:lnTo>
                <a:lnTo>
                  <a:pt x="237832" y="176271"/>
                </a:lnTo>
                <a:lnTo>
                  <a:pt x="238906" y="191796"/>
                </a:lnTo>
                <a:lnTo>
                  <a:pt x="239267" y="208787"/>
                </a:lnTo>
                <a:lnTo>
                  <a:pt x="239262" y="209373"/>
                </a:lnTo>
                <a:lnTo>
                  <a:pt x="238859" y="219061"/>
                </a:lnTo>
                <a:lnTo>
                  <a:pt x="238505" y="235457"/>
                </a:lnTo>
                <a:lnTo>
                  <a:pt x="230719" y="239795"/>
                </a:lnTo>
                <a:lnTo>
                  <a:pt x="221582" y="244210"/>
                </a:lnTo>
                <a:lnTo>
                  <a:pt x="211443" y="248486"/>
                </a:lnTo>
                <a:lnTo>
                  <a:pt x="200316" y="252610"/>
                </a:lnTo>
                <a:lnTo>
                  <a:pt x="188214" y="256569"/>
                </a:lnTo>
                <a:lnTo>
                  <a:pt x="175148" y="260352"/>
                </a:lnTo>
                <a:lnTo>
                  <a:pt x="161133" y="263944"/>
                </a:lnTo>
                <a:lnTo>
                  <a:pt x="146179" y="267335"/>
                </a:lnTo>
                <a:lnTo>
                  <a:pt x="130301" y="270509"/>
                </a:lnTo>
                <a:lnTo>
                  <a:pt x="124205" y="271914"/>
                </a:lnTo>
                <a:lnTo>
                  <a:pt x="109564" y="275564"/>
                </a:lnTo>
                <a:lnTo>
                  <a:pt x="96737" y="279213"/>
                </a:lnTo>
                <a:lnTo>
                  <a:pt x="85833" y="282862"/>
                </a:lnTo>
                <a:lnTo>
                  <a:pt x="76961" y="286511"/>
                </a:lnTo>
                <a:lnTo>
                  <a:pt x="61859" y="294615"/>
                </a:lnTo>
                <a:lnTo>
                  <a:pt x="51591" y="301835"/>
                </a:lnTo>
                <a:lnTo>
                  <a:pt x="41911" y="310273"/>
                </a:lnTo>
                <a:lnTo>
                  <a:pt x="238505" y="316229"/>
                </a:lnTo>
                <a:lnTo>
                  <a:pt x="238503" y="355875"/>
                </a:lnTo>
                <a:lnTo>
                  <a:pt x="238325" y="372070"/>
                </a:lnTo>
                <a:lnTo>
                  <a:pt x="237861" y="387229"/>
                </a:lnTo>
                <a:lnTo>
                  <a:pt x="237103" y="401353"/>
                </a:lnTo>
                <a:lnTo>
                  <a:pt x="236041" y="414441"/>
                </a:lnTo>
                <a:lnTo>
                  <a:pt x="234669" y="426494"/>
                </a:lnTo>
                <a:lnTo>
                  <a:pt x="232977" y="437511"/>
                </a:lnTo>
                <a:lnTo>
                  <a:pt x="230957" y="447492"/>
                </a:lnTo>
                <a:lnTo>
                  <a:pt x="228599" y="456437"/>
                </a:lnTo>
                <a:lnTo>
                  <a:pt x="222461" y="475385"/>
                </a:lnTo>
                <a:lnTo>
                  <a:pt x="217225" y="487782"/>
                </a:lnTo>
                <a:lnTo>
                  <a:pt x="211276" y="499173"/>
                </a:lnTo>
                <a:lnTo>
                  <a:pt x="204596" y="509557"/>
                </a:lnTo>
                <a:lnTo>
                  <a:pt x="197169" y="518933"/>
                </a:lnTo>
                <a:lnTo>
                  <a:pt x="188975" y="527303"/>
                </a:lnTo>
                <a:lnTo>
                  <a:pt x="174878" y="538706"/>
                </a:lnTo>
                <a:lnTo>
                  <a:pt x="163642" y="545098"/>
                </a:lnTo>
                <a:lnTo>
                  <a:pt x="151853" y="549625"/>
                </a:lnTo>
                <a:lnTo>
                  <a:pt x="139479" y="552320"/>
                </a:lnTo>
                <a:lnTo>
                  <a:pt x="126491" y="553211"/>
                </a:lnTo>
                <a:lnTo>
                  <a:pt x="234687" y="558021"/>
                </a:lnTo>
                <a:lnTo>
                  <a:pt x="243839" y="545591"/>
                </a:lnTo>
                <a:lnTo>
                  <a:pt x="244755" y="558950"/>
                </a:lnTo>
                <a:lnTo>
                  <a:pt x="246110" y="572372"/>
                </a:lnTo>
                <a:lnTo>
                  <a:pt x="247893" y="585236"/>
                </a:lnTo>
                <a:lnTo>
                  <a:pt x="250127" y="597521"/>
                </a:lnTo>
                <a:lnTo>
                  <a:pt x="252832" y="609206"/>
                </a:lnTo>
                <a:lnTo>
                  <a:pt x="256031" y="620267"/>
                </a:lnTo>
                <a:lnTo>
                  <a:pt x="319277" y="620267"/>
                </a:lnTo>
                <a:lnTo>
                  <a:pt x="316180" y="610465"/>
                </a:lnTo>
                <a:lnTo>
                  <a:pt x="312812" y="598356"/>
                </a:lnTo>
                <a:lnTo>
                  <a:pt x="309891" y="586020"/>
                </a:lnTo>
                <a:lnTo>
                  <a:pt x="307439" y="573479"/>
                </a:lnTo>
                <a:lnTo>
                  <a:pt x="305480" y="560757"/>
                </a:lnTo>
                <a:lnTo>
                  <a:pt x="304037" y="547877"/>
                </a:lnTo>
                <a:lnTo>
                  <a:pt x="303857" y="546288"/>
                </a:lnTo>
                <a:lnTo>
                  <a:pt x="302692" y="532813"/>
                </a:lnTo>
                <a:lnTo>
                  <a:pt x="301706" y="515289"/>
                </a:lnTo>
                <a:lnTo>
                  <a:pt x="300900" y="493706"/>
                </a:lnTo>
                <a:lnTo>
                  <a:pt x="300563" y="481388"/>
                </a:lnTo>
                <a:lnTo>
                  <a:pt x="300272" y="468050"/>
                </a:lnTo>
                <a:lnTo>
                  <a:pt x="300026" y="453691"/>
                </a:lnTo>
                <a:lnTo>
                  <a:pt x="299824" y="438309"/>
                </a:lnTo>
                <a:lnTo>
                  <a:pt x="299667" y="421903"/>
                </a:lnTo>
                <a:lnTo>
                  <a:pt x="299488" y="386011"/>
                </a:lnTo>
                <a:lnTo>
                  <a:pt x="299368" y="203532"/>
                </a:lnTo>
                <a:lnTo>
                  <a:pt x="299183" y="188204"/>
                </a:lnTo>
                <a:lnTo>
                  <a:pt x="298889" y="174365"/>
                </a:lnTo>
                <a:lnTo>
                  <a:pt x="298477" y="162026"/>
                </a:lnTo>
                <a:lnTo>
                  <a:pt x="297935" y="151196"/>
                </a:lnTo>
                <a:lnTo>
                  <a:pt x="297252" y="141888"/>
                </a:lnTo>
                <a:lnTo>
                  <a:pt x="296417" y="134111"/>
                </a:lnTo>
                <a:lnTo>
                  <a:pt x="295250" y="124633"/>
                </a:lnTo>
                <a:lnTo>
                  <a:pt x="292973" y="110788"/>
                </a:lnTo>
                <a:lnTo>
                  <a:pt x="290123" y="97904"/>
                </a:lnTo>
                <a:lnTo>
                  <a:pt x="286699" y="85956"/>
                </a:lnTo>
                <a:lnTo>
                  <a:pt x="282701" y="74920"/>
                </a:lnTo>
                <a:lnTo>
                  <a:pt x="278129" y="64769"/>
                </a:lnTo>
                <a:lnTo>
                  <a:pt x="272472" y="54407"/>
                </a:lnTo>
                <a:lnTo>
                  <a:pt x="265252" y="44114"/>
                </a:lnTo>
                <a:lnTo>
                  <a:pt x="256829" y="34689"/>
                </a:lnTo>
                <a:lnTo>
                  <a:pt x="247164" y="26092"/>
                </a:lnTo>
                <a:lnTo>
                  <a:pt x="236219" y="18287"/>
                </a:lnTo>
                <a:lnTo>
                  <a:pt x="225721" y="12475"/>
                </a:lnTo>
                <a:lnTo>
                  <a:pt x="214756" y="7984"/>
                </a:lnTo>
                <a:lnTo>
                  <a:pt x="202835" y="4491"/>
                </a:lnTo>
                <a:lnTo>
                  <a:pt x="189979" y="1996"/>
                </a:lnTo>
                <a:lnTo>
                  <a:pt x="176208" y="499"/>
                </a:lnTo>
                <a:lnTo>
                  <a:pt x="1615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8279892" y="3428999"/>
            <a:ext cx="291846" cy="837438"/>
          </a:xfrm>
          <a:custGeom>
            <a:avLst/>
            <a:gdLst/>
            <a:ahLst/>
            <a:cxnLst/>
            <a:rect l="l" t="t" r="r" b="b"/>
            <a:pathLst>
              <a:path w="291846" h="837438">
                <a:moveTo>
                  <a:pt x="25430" y="0"/>
                </a:moveTo>
                <a:lnTo>
                  <a:pt x="0" y="0"/>
                </a:lnTo>
                <a:lnTo>
                  <a:pt x="0" y="837438"/>
                </a:lnTo>
                <a:lnTo>
                  <a:pt x="60959" y="837438"/>
                </a:lnTo>
                <a:lnTo>
                  <a:pt x="61045" y="492368"/>
                </a:lnTo>
                <a:lnTo>
                  <a:pt x="61368" y="477209"/>
                </a:lnTo>
                <a:lnTo>
                  <a:pt x="62755" y="449340"/>
                </a:lnTo>
                <a:lnTo>
                  <a:pt x="65177" y="424736"/>
                </a:lnTo>
                <a:lnTo>
                  <a:pt x="68687" y="403398"/>
                </a:lnTo>
                <a:lnTo>
                  <a:pt x="73664" y="383912"/>
                </a:lnTo>
                <a:lnTo>
                  <a:pt x="83743" y="358969"/>
                </a:lnTo>
                <a:lnTo>
                  <a:pt x="97179" y="338501"/>
                </a:lnTo>
                <a:lnTo>
                  <a:pt x="120330" y="317005"/>
                </a:lnTo>
                <a:lnTo>
                  <a:pt x="143527" y="306851"/>
                </a:lnTo>
                <a:lnTo>
                  <a:pt x="155447" y="305561"/>
                </a:lnTo>
                <a:lnTo>
                  <a:pt x="158357" y="305620"/>
                </a:lnTo>
                <a:lnTo>
                  <a:pt x="183240" y="312082"/>
                </a:lnTo>
                <a:lnTo>
                  <a:pt x="203018" y="329041"/>
                </a:lnTo>
                <a:lnTo>
                  <a:pt x="215016" y="349198"/>
                </a:lnTo>
                <a:lnTo>
                  <a:pt x="221882" y="368749"/>
                </a:lnTo>
                <a:lnTo>
                  <a:pt x="226850" y="392631"/>
                </a:lnTo>
                <a:lnTo>
                  <a:pt x="229868" y="420845"/>
                </a:lnTo>
                <a:lnTo>
                  <a:pt x="230885" y="453389"/>
                </a:lnTo>
                <a:lnTo>
                  <a:pt x="230885" y="837438"/>
                </a:lnTo>
                <a:lnTo>
                  <a:pt x="291845" y="837438"/>
                </a:lnTo>
                <a:lnTo>
                  <a:pt x="291845" y="453389"/>
                </a:lnTo>
                <a:lnTo>
                  <a:pt x="291472" y="424966"/>
                </a:lnTo>
                <a:lnTo>
                  <a:pt x="290187" y="395883"/>
                </a:lnTo>
                <a:lnTo>
                  <a:pt x="288015" y="369684"/>
                </a:lnTo>
                <a:lnTo>
                  <a:pt x="284984" y="346397"/>
                </a:lnTo>
                <a:lnTo>
                  <a:pt x="281124" y="326052"/>
                </a:lnTo>
                <a:lnTo>
                  <a:pt x="271699" y="295113"/>
                </a:lnTo>
                <a:lnTo>
                  <a:pt x="260177" y="271802"/>
                </a:lnTo>
                <a:lnTo>
                  <a:pt x="245523" y="252227"/>
                </a:lnTo>
                <a:lnTo>
                  <a:pt x="228151" y="236734"/>
                </a:lnTo>
                <a:lnTo>
                  <a:pt x="205768" y="224281"/>
                </a:lnTo>
                <a:lnTo>
                  <a:pt x="180986" y="217967"/>
                </a:lnTo>
                <a:lnTo>
                  <a:pt x="167639" y="217169"/>
                </a:lnTo>
                <a:lnTo>
                  <a:pt x="159543" y="217515"/>
                </a:lnTo>
                <a:lnTo>
                  <a:pt x="136801" y="222492"/>
                </a:lnTo>
                <a:lnTo>
                  <a:pt x="115542" y="233357"/>
                </a:lnTo>
                <a:lnTo>
                  <a:pt x="95795" y="250082"/>
                </a:lnTo>
                <a:lnTo>
                  <a:pt x="77591" y="272636"/>
                </a:lnTo>
                <a:lnTo>
                  <a:pt x="60959" y="300989"/>
                </a:lnTo>
                <a:lnTo>
                  <a:pt x="60959" y="0"/>
                </a:lnTo>
                <a:lnTo>
                  <a:pt x="25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8127492" y="3428999"/>
            <a:ext cx="60198" cy="118872"/>
          </a:xfrm>
          <a:custGeom>
            <a:avLst/>
            <a:gdLst/>
            <a:ahLst/>
            <a:cxnLst/>
            <a:rect l="l" t="t" r="r" b="b"/>
            <a:pathLst>
              <a:path w="60198" h="118872">
                <a:moveTo>
                  <a:pt x="25370" y="0"/>
                </a:moveTo>
                <a:lnTo>
                  <a:pt x="0" y="0"/>
                </a:lnTo>
                <a:lnTo>
                  <a:pt x="0" y="118872"/>
                </a:lnTo>
                <a:lnTo>
                  <a:pt x="60197" y="118872"/>
                </a:lnTo>
                <a:lnTo>
                  <a:pt x="60197" y="0"/>
                </a:lnTo>
                <a:lnTo>
                  <a:pt x="253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6944106" y="3428999"/>
            <a:ext cx="408432" cy="837438"/>
          </a:xfrm>
          <a:custGeom>
            <a:avLst/>
            <a:gdLst/>
            <a:ahLst/>
            <a:cxnLst/>
            <a:rect l="l" t="t" r="r" b="b"/>
            <a:pathLst>
              <a:path w="408431" h="837438">
                <a:moveTo>
                  <a:pt x="0" y="83874"/>
                </a:moveTo>
                <a:lnTo>
                  <a:pt x="0" y="837438"/>
                </a:lnTo>
                <a:lnTo>
                  <a:pt x="65532" y="837438"/>
                </a:lnTo>
                <a:lnTo>
                  <a:pt x="65532" y="547116"/>
                </a:lnTo>
                <a:lnTo>
                  <a:pt x="67331" y="544135"/>
                </a:lnTo>
                <a:lnTo>
                  <a:pt x="73871" y="533333"/>
                </a:lnTo>
                <a:lnTo>
                  <a:pt x="80434" y="522529"/>
                </a:lnTo>
                <a:lnTo>
                  <a:pt x="87017" y="511718"/>
                </a:lnTo>
                <a:lnTo>
                  <a:pt x="93614" y="500900"/>
                </a:lnTo>
                <a:lnTo>
                  <a:pt x="100220" y="490071"/>
                </a:lnTo>
                <a:lnTo>
                  <a:pt x="106830" y="479229"/>
                </a:lnTo>
                <a:lnTo>
                  <a:pt x="113439" y="468372"/>
                </a:lnTo>
                <a:lnTo>
                  <a:pt x="120043" y="457496"/>
                </a:lnTo>
                <a:lnTo>
                  <a:pt x="126636" y="446601"/>
                </a:lnTo>
                <a:lnTo>
                  <a:pt x="133214" y="435682"/>
                </a:lnTo>
                <a:lnTo>
                  <a:pt x="139772" y="424738"/>
                </a:lnTo>
                <a:lnTo>
                  <a:pt x="146304" y="413766"/>
                </a:lnTo>
                <a:lnTo>
                  <a:pt x="155105" y="434917"/>
                </a:lnTo>
                <a:lnTo>
                  <a:pt x="163906" y="456078"/>
                </a:lnTo>
                <a:lnTo>
                  <a:pt x="172707" y="477248"/>
                </a:lnTo>
                <a:lnTo>
                  <a:pt x="181508" y="498427"/>
                </a:lnTo>
                <a:lnTo>
                  <a:pt x="190309" y="519612"/>
                </a:lnTo>
                <a:lnTo>
                  <a:pt x="199110" y="540803"/>
                </a:lnTo>
                <a:lnTo>
                  <a:pt x="207911" y="561999"/>
                </a:lnTo>
                <a:lnTo>
                  <a:pt x="216712" y="583198"/>
                </a:lnTo>
                <a:lnTo>
                  <a:pt x="225513" y="604399"/>
                </a:lnTo>
                <a:lnTo>
                  <a:pt x="234315" y="625602"/>
                </a:lnTo>
                <a:lnTo>
                  <a:pt x="243116" y="646804"/>
                </a:lnTo>
                <a:lnTo>
                  <a:pt x="251917" y="668005"/>
                </a:lnTo>
                <a:lnTo>
                  <a:pt x="260718" y="689204"/>
                </a:lnTo>
                <a:lnTo>
                  <a:pt x="269519" y="710400"/>
                </a:lnTo>
                <a:lnTo>
                  <a:pt x="278320" y="731591"/>
                </a:lnTo>
                <a:lnTo>
                  <a:pt x="287121" y="752776"/>
                </a:lnTo>
                <a:lnTo>
                  <a:pt x="295922" y="773955"/>
                </a:lnTo>
                <a:lnTo>
                  <a:pt x="304723" y="795125"/>
                </a:lnTo>
                <a:lnTo>
                  <a:pt x="313524" y="816286"/>
                </a:lnTo>
                <a:lnTo>
                  <a:pt x="322326" y="837438"/>
                </a:lnTo>
                <a:lnTo>
                  <a:pt x="408432" y="837438"/>
                </a:lnTo>
                <a:lnTo>
                  <a:pt x="397579" y="812520"/>
                </a:lnTo>
                <a:lnTo>
                  <a:pt x="386736" y="787603"/>
                </a:lnTo>
                <a:lnTo>
                  <a:pt x="375902" y="762688"/>
                </a:lnTo>
                <a:lnTo>
                  <a:pt x="365077" y="737774"/>
                </a:lnTo>
                <a:lnTo>
                  <a:pt x="354258" y="712862"/>
                </a:lnTo>
                <a:lnTo>
                  <a:pt x="343445" y="687954"/>
                </a:lnTo>
                <a:lnTo>
                  <a:pt x="332637" y="663048"/>
                </a:lnTo>
                <a:lnTo>
                  <a:pt x="321832" y="638147"/>
                </a:lnTo>
                <a:lnTo>
                  <a:pt x="311029" y="613250"/>
                </a:lnTo>
                <a:lnTo>
                  <a:pt x="300228" y="588359"/>
                </a:lnTo>
                <a:lnTo>
                  <a:pt x="289426" y="563473"/>
                </a:lnTo>
                <a:lnTo>
                  <a:pt x="278623" y="538593"/>
                </a:lnTo>
                <a:lnTo>
                  <a:pt x="267818" y="513721"/>
                </a:lnTo>
                <a:lnTo>
                  <a:pt x="257010" y="488855"/>
                </a:lnTo>
                <a:lnTo>
                  <a:pt x="246197" y="463998"/>
                </a:lnTo>
                <a:lnTo>
                  <a:pt x="235378" y="439149"/>
                </a:lnTo>
                <a:lnTo>
                  <a:pt x="224553" y="414310"/>
                </a:lnTo>
                <a:lnTo>
                  <a:pt x="213719" y="389480"/>
                </a:lnTo>
                <a:lnTo>
                  <a:pt x="202876" y="364660"/>
                </a:lnTo>
                <a:lnTo>
                  <a:pt x="192024" y="339852"/>
                </a:lnTo>
                <a:lnTo>
                  <a:pt x="202419" y="322826"/>
                </a:lnTo>
                <a:lnTo>
                  <a:pt x="212805" y="305811"/>
                </a:lnTo>
                <a:lnTo>
                  <a:pt x="223181" y="288806"/>
                </a:lnTo>
                <a:lnTo>
                  <a:pt x="233549" y="271808"/>
                </a:lnTo>
                <a:lnTo>
                  <a:pt x="243911" y="254817"/>
                </a:lnTo>
                <a:lnTo>
                  <a:pt x="254267" y="237832"/>
                </a:lnTo>
                <a:lnTo>
                  <a:pt x="264618" y="220851"/>
                </a:lnTo>
                <a:lnTo>
                  <a:pt x="274966" y="203874"/>
                </a:lnTo>
                <a:lnTo>
                  <a:pt x="285311" y="186899"/>
                </a:lnTo>
                <a:lnTo>
                  <a:pt x="295656" y="169926"/>
                </a:lnTo>
                <a:lnTo>
                  <a:pt x="306000" y="152952"/>
                </a:lnTo>
                <a:lnTo>
                  <a:pt x="316345" y="135977"/>
                </a:lnTo>
                <a:lnTo>
                  <a:pt x="326693" y="119000"/>
                </a:lnTo>
                <a:lnTo>
                  <a:pt x="337044" y="102019"/>
                </a:lnTo>
                <a:lnTo>
                  <a:pt x="347400" y="85034"/>
                </a:lnTo>
                <a:lnTo>
                  <a:pt x="357762" y="68043"/>
                </a:lnTo>
                <a:lnTo>
                  <a:pt x="368130" y="51045"/>
                </a:lnTo>
                <a:lnTo>
                  <a:pt x="378506" y="34040"/>
                </a:lnTo>
                <a:lnTo>
                  <a:pt x="388892" y="17025"/>
                </a:lnTo>
                <a:lnTo>
                  <a:pt x="399288" y="0"/>
                </a:lnTo>
                <a:lnTo>
                  <a:pt x="310896" y="0"/>
                </a:lnTo>
                <a:lnTo>
                  <a:pt x="298557" y="20802"/>
                </a:lnTo>
                <a:lnTo>
                  <a:pt x="286229" y="41604"/>
                </a:lnTo>
                <a:lnTo>
                  <a:pt x="273911" y="62405"/>
                </a:lnTo>
                <a:lnTo>
                  <a:pt x="261603" y="83204"/>
                </a:lnTo>
                <a:lnTo>
                  <a:pt x="249304" y="104001"/>
                </a:lnTo>
                <a:lnTo>
                  <a:pt x="237014" y="124795"/>
                </a:lnTo>
                <a:lnTo>
                  <a:pt x="224732" y="145585"/>
                </a:lnTo>
                <a:lnTo>
                  <a:pt x="212457" y="166372"/>
                </a:lnTo>
                <a:lnTo>
                  <a:pt x="200189" y="187153"/>
                </a:lnTo>
                <a:lnTo>
                  <a:pt x="187928" y="207930"/>
                </a:lnTo>
                <a:lnTo>
                  <a:pt x="175672" y="228701"/>
                </a:lnTo>
                <a:lnTo>
                  <a:pt x="163421" y="249466"/>
                </a:lnTo>
                <a:lnTo>
                  <a:pt x="151175" y="270224"/>
                </a:lnTo>
                <a:lnTo>
                  <a:pt x="138933" y="290975"/>
                </a:lnTo>
                <a:lnTo>
                  <a:pt x="126694" y="311717"/>
                </a:lnTo>
                <a:lnTo>
                  <a:pt x="114458" y="332451"/>
                </a:lnTo>
                <a:lnTo>
                  <a:pt x="102224" y="353176"/>
                </a:lnTo>
                <a:lnTo>
                  <a:pt x="89992" y="373891"/>
                </a:lnTo>
                <a:lnTo>
                  <a:pt x="77762" y="394596"/>
                </a:lnTo>
                <a:lnTo>
                  <a:pt x="65532" y="415290"/>
                </a:lnTo>
                <a:lnTo>
                  <a:pt x="65532" y="0"/>
                </a:lnTo>
                <a:lnTo>
                  <a:pt x="0" y="0"/>
                </a:lnTo>
                <a:lnTo>
                  <a:pt x="0" y="83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7443216" y="3962399"/>
            <a:ext cx="184404" cy="236982"/>
          </a:xfrm>
          <a:custGeom>
            <a:avLst/>
            <a:gdLst/>
            <a:ahLst/>
            <a:cxnLst/>
            <a:rect l="l" t="t" r="r" b="b"/>
            <a:pathLst>
              <a:path w="184403" h="236982">
                <a:moveTo>
                  <a:pt x="184403" y="0"/>
                </a:moveTo>
                <a:lnTo>
                  <a:pt x="176034" y="5358"/>
                </a:lnTo>
                <a:lnTo>
                  <a:pt x="166745" y="10522"/>
                </a:lnTo>
                <a:lnTo>
                  <a:pt x="156529" y="15490"/>
                </a:lnTo>
                <a:lnTo>
                  <a:pt x="145378" y="20263"/>
                </a:lnTo>
                <a:lnTo>
                  <a:pt x="133284" y="24841"/>
                </a:lnTo>
                <a:lnTo>
                  <a:pt x="120239" y="29223"/>
                </a:lnTo>
                <a:lnTo>
                  <a:pt x="106236" y="33409"/>
                </a:lnTo>
                <a:lnTo>
                  <a:pt x="91267" y="37401"/>
                </a:lnTo>
                <a:lnTo>
                  <a:pt x="85343" y="38862"/>
                </a:lnTo>
                <a:lnTo>
                  <a:pt x="69531" y="43091"/>
                </a:lnTo>
                <a:lnTo>
                  <a:pt x="56032" y="47551"/>
                </a:lnTo>
                <a:lnTo>
                  <a:pt x="44847" y="52243"/>
                </a:lnTo>
                <a:lnTo>
                  <a:pt x="35974" y="57167"/>
                </a:lnTo>
                <a:lnTo>
                  <a:pt x="23652" y="67451"/>
                </a:lnTo>
                <a:lnTo>
                  <a:pt x="16032" y="77371"/>
                </a:lnTo>
                <a:lnTo>
                  <a:pt x="9631" y="89335"/>
                </a:lnTo>
                <a:lnTo>
                  <a:pt x="4787" y="103931"/>
                </a:lnTo>
                <a:lnTo>
                  <a:pt x="2142" y="116100"/>
                </a:lnTo>
                <a:lnTo>
                  <a:pt x="522" y="128858"/>
                </a:lnTo>
                <a:lnTo>
                  <a:pt x="0" y="141732"/>
                </a:lnTo>
                <a:lnTo>
                  <a:pt x="597" y="156158"/>
                </a:lnTo>
                <a:lnTo>
                  <a:pt x="2391" y="169661"/>
                </a:lnTo>
                <a:lnTo>
                  <a:pt x="5380" y="182213"/>
                </a:lnTo>
                <a:lnTo>
                  <a:pt x="9565" y="193788"/>
                </a:lnTo>
                <a:lnTo>
                  <a:pt x="14946" y="204357"/>
                </a:lnTo>
                <a:lnTo>
                  <a:pt x="27039" y="219834"/>
                </a:lnTo>
                <a:lnTo>
                  <a:pt x="37077" y="227713"/>
                </a:lnTo>
                <a:lnTo>
                  <a:pt x="48485" y="233187"/>
                </a:lnTo>
                <a:lnTo>
                  <a:pt x="61348" y="236257"/>
                </a:lnTo>
                <a:lnTo>
                  <a:pt x="72389" y="236982"/>
                </a:lnTo>
                <a:lnTo>
                  <a:pt x="85377" y="236090"/>
                </a:lnTo>
                <a:lnTo>
                  <a:pt x="97751" y="233395"/>
                </a:lnTo>
                <a:lnTo>
                  <a:pt x="109540" y="228868"/>
                </a:lnTo>
                <a:lnTo>
                  <a:pt x="120776" y="222476"/>
                </a:lnTo>
                <a:lnTo>
                  <a:pt x="131488" y="214191"/>
                </a:lnTo>
                <a:lnTo>
                  <a:pt x="143067" y="202703"/>
                </a:lnTo>
                <a:lnTo>
                  <a:pt x="150494" y="193327"/>
                </a:lnTo>
                <a:lnTo>
                  <a:pt x="157174" y="182943"/>
                </a:lnTo>
                <a:lnTo>
                  <a:pt x="163123" y="171552"/>
                </a:lnTo>
                <a:lnTo>
                  <a:pt x="168359" y="159155"/>
                </a:lnTo>
                <a:lnTo>
                  <a:pt x="172900" y="145751"/>
                </a:lnTo>
                <a:lnTo>
                  <a:pt x="176855" y="131262"/>
                </a:lnTo>
                <a:lnTo>
                  <a:pt x="178875" y="121281"/>
                </a:lnTo>
                <a:lnTo>
                  <a:pt x="180567" y="110264"/>
                </a:lnTo>
                <a:lnTo>
                  <a:pt x="181939" y="98211"/>
                </a:lnTo>
                <a:lnTo>
                  <a:pt x="183001" y="85123"/>
                </a:lnTo>
                <a:lnTo>
                  <a:pt x="183759" y="70999"/>
                </a:lnTo>
                <a:lnTo>
                  <a:pt x="184223" y="55840"/>
                </a:lnTo>
                <a:lnTo>
                  <a:pt x="184401" y="39645"/>
                </a:lnTo>
                <a:lnTo>
                  <a:pt x="184403" y="37338"/>
                </a:lnTo>
                <a:lnTo>
                  <a:pt x="184403" y="24692"/>
                </a:lnTo>
                <a:lnTo>
                  <a:pt x="184403" y="11878"/>
                </a:lnTo>
                <a:lnTo>
                  <a:pt x="184403" y="0"/>
                </a:lnTo>
                <a:close/>
              </a:path>
            </a:pathLst>
          </a:custGeom>
          <a:ln w="9906">
            <a:solidFill>
              <a:srgbClr val="FEFE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8127492" y="3659885"/>
            <a:ext cx="60198" cy="606552"/>
          </a:xfrm>
          <a:custGeom>
            <a:avLst/>
            <a:gdLst/>
            <a:ahLst/>
            <a:cxnLst/>
            <a:rect l="l" t="t" r="r" b="b"/>
            <a:pathLst>
              <a:path w="60198" h="606551">
                <a:moveTo>
                  <a:pt x="0" y="0"/>
                </a:moveTo>
                <a:lnTo>
                  <a:pt x="12626" y="0"/>
                </a:lnTo>
                <a:lnTo>
                  <a:pt x="25370" y="0"/>
                </a:lnTo>
                <a:lnTo>
                  <a:pt x="38147" y="0"/>
                </a:lnTo>
                <a:lnTo>
                  <a:pt x="50869" y="0"/>
                </a:lnTo>
                <a:lnTo>
                  <a:pt x="60198" y="0"/>
                </a:lnTo>
                <a:lnTo>
                  <a:pt x="60198" y="30398"/>
                </a:lnTo>
                <a:lnTo>
                  <a:pt x="60198" y="60785"/>
                </a:lnTo>
                <a:lnTo>
                  <a:pt x="60198" y="91162"/>
                </a:lnTo>
                <a:lnTo>
                  <a:pt x="60198" y="121529"/>
                </a:lnTo>
                <a:lnTo>
                  <a:pt x="60198" y="151888"/>
                </a:lnTo>
                <a:lnTo>
                  <a:pt x="60198" y="182237"/>
                </a:lnTo>
                <a:lnTo>
                  <a:pt x="60198" y="212579"/>
                </a:lnTo>
                <a:lnTo>
                  <a:pt x="60198" y="242913"/>
                </a:lnTo>
                <a:lnTo>
                  <a:pt x="60198" y="273240"/>
                </a:lnTo>
                <a:lnTo>
                  <a:pt x="60198" y="303561"/>
                </a:lnTo>
                <a:lnTo>
                  <a:pt x="60198" y="455092"/>
                </a:lnTo>
                <a:lnTo>
                  <a:pt x="60198" y="485387"/>
                </a:lnTo>
                <a:lnTo>
                  <a:pt x="60198" y="515680"/>
                </a:lnTo>
                <a:lnTo>
                  <a:pt x="60198" y="545972"/>
                </a:lnTo>
                <a:lnTo>
                  <a:pt x="60198" y="576262"/>
                </a:lnTo>
                <a:lnTo>
                  <a:pt x="60198" y="606552"/>
                </a:lnTo>
                <a:lnTo>
                  <a:pt x="47571" y="606552"/>
                </a:lnTo>
                <a:lnTo>
                  <a:pt x="34827" y="606552"/>
                </a:lnTo>
                <a:lnTo>
                  <a:pt x="22050" y="606552"/>
                </a:lnTo>
                <a:lnTo>
                  <a:pt x="9328" y="606552"/>
                </a:lnTo>
                <a:lnTo>
                  <a:pt x="0" y="606552"/>
                </a:lnTo>
                <a:lnTo>
                  <a:pt x="0" y="576262"/>
                </a:lnTo>
                <a:lnTo>
                  <a:pt x="0" y="545972"/>
                </a:lnTo>
                <a:lnTo>
                  <a:pt x="0" y="515680"/>
                </a:lnTo>
                <a:lnTo>
                  <a:pt x="0" y="485387"/>
                </a:lnTo>
                <a:lnTo>
                  <a:pt x="0" y="455092"/>
                </a:lnTo>
                <a:lnTo>
                  <a:pt x="0" y="424794"/>
                </a:lnTo>
                <a:lnTo>
                  <a:pt x="0" y="394492"/>
                </a:lnTo>
                <a:lnTo>
                  <a:pt x="0" y="364187"/>
                </a:lnTo>
                <a:lnTo>
                  <a:pt x="0" y="333877"/>
                </a:lnTo>
                <a:lnTo>
                  <a:pt x="0" y="303561"/>
                </a:lnTo>
                <a:lnTo>
                  <a:pt x="0" y="273240"/>
                </a:lnTo>
                <a:lnTo>
                  <a:pt x="0" y="242913"/>
                </a:lnTo>
                <a:lnTo>
                  <a:pt x="0" y="212579"/>
                </a:lnTo>
                <a:lnTo>
                  <a:pt x="0" y="182237"/>
                </a:lnTo>
                <a:lnTo>
                  <a:pt x="0" y="151888"/>
                </a:lnTo>
                <a:lnTo>
                  <a:pt x="0" y="121529"/>
                </a:lnTo>
                <a:lnTo>
                  <a:pt x="0" y="91162"/>
                </a:lnTo>
                <a:lnTo>
                  <a:pt x="0" y="60785"/>
                </a:lnTo>
                <a:lnTo>
                  <a:pt x="0" y="30398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FEFE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7757922" y="3646169"/>
            <a:ext cx="297180" cy="633984"/>
          </a:xfrm>
          <a:custGeom>
            <a:avLst/>
            <a:gdLst/>
            <a:ahLst/>
            <a:cxnLst/>
            <a:rect l="l" t="t" r="r" b="b"/>
            <a:pathLst>
              <a:path w="297179" h="633984">
                <a:moveTo>
                  <a:pt x="141731" y="0"/>
                </a:moveTo>
                <a:lnTo>
                  <a:pt x="155423" y="563"/>
                </a:lnTo>
                <a:lnTo>
                  <a:pt x="168508" y="2254"/>
                </a:lnTo>
                <a:lnTo>
                  <a:pt x="181008" y="5073"/>
                </a:lnTo>
                <a:lnTo>
                  <a:pt x="192945" y="9019"/>
                </a:lnTo>
                <a:lnTo>
                  <a:pt x="204338" y="14093"/>
                </a:lnTo>
                <a:lnTo>
                  <a:pt x="215208" y="20293"/>
                </a:lnTo>
                <a:lnTo>
                  <a:pt x="226302" y="28265"/>
                </a:lnTo>
                <a:lnTo>
                  <a:pt x="235861" y="36891"/>
                </a:lnTo>
                <a:lnTo>
                  <a:pt x="244346" y="46400"/>
                </a:lnTo>
                <a:lnTo>
                  <a:pt x="251782" y="56743"/>
                </a:lnTo>
                <a:lnTo>
                  <a:pt x="258194" y="67873"/>
                </a:lnTo>
                <a:lnTo>
                  <a:pt x="262127" y="76199"/>
                </a:lnTo>
                <a:lnTo>
                  <a:pt x="266129" y="85885"/>
                </a:lnTo>
                <a:lnTo>
                  <a:pt x="269747" y="96367"/>
                </a:lnTo>
                <a:lnTo>
                  <a:pt x="272994" y="107656"/>
                </a:lnTo>
                <a:lnTo>
                  <a:pt x="275878" y="119761"/>
                </a:lnTo>
                <a:lnTo>
                  <a:pt x="278410" y="132693"/>
                </a:lnTo>
                <a:lnTo>
                  <a:pt x="280601" y="146463"/>
                </a:lnTo>
                <a:lnTo>
                  <a:pt x="282461" y="161080"/>
                </a:lnTo>
                <a:lnTo>
                  <a:pt x="283463" y="170688"/>
                </a:lnTo>
                <a:lnTo>
                  <a:pt x="271089" y="173543"/>
                </a:lnTo>
                <a:lnTo>
                  <a:pt x="258714" y="176399"/>
                </a:lnTo>
                <a:lnTo>
                  <a:pt x="246339" y="179255"/>
                </a:lnTo>
                <a:lnTo>
                  <a:pt x="233964" y="182110"/>
                </a:lnTo>
                <a:lnTo>
                  <a:pt x="224027" y="184404"/>
                </a:lnTo>
                <a:lnTo>
                  <a:pt x="222402" y="169480"/>
                </a:lnTo>
                <a:lnTo>
                  <a:pt x="219820" y="155681"/>
                </a:lnTo>
                <a:lnTo>
                  <a:pt x="216322" y="143004"/>
                </a:lnTo>
                <a:lnTo>
                  <a:pt x="211949" y="131450"/>
                </a:lnTo>
                <a:lnTo>
                  <a:pt x="206742" y="121020"/>
                </a:lnTo>
                <a:lnTo>
                  <a:pt x="200744" y="111712"/>
                </a:lnTo>
                <a:lnTo>
                  <a:pt x="191601" y="101303"/>
                </a:lnTo>
                <a:lnTo>
                  <a:pt x="181495" y="93627"/>
                </a:lnTo>
                <a:lnTo>
                  <a:pt x="170002" y="88265"/>
                </a:lnTo>
                <a:lnTo>
                  <a:pt x="157037" y="85262"/>
                </a:lnTo>
                <a:lnTo>
                  <a:pt x="146303" y="84582"/>
                </a:lnTo>
                <a:lnTo>
                  <a:pt x="130656" y="85469"/>
                </a:lnTo>
                <a:lnTo>
                  <a:pt x="116914" y="88154"/>
                </a:lnTo>
                <a:lnTo>
                  <a:pt x="105043" y="92673"/>
                </a:lnTo>
                <a:lnTo>
                  <a:pt x="95007" y="99058"/>
                </a:lnTo>
                <a:lnTo>
                  <a:pt x="86773" y="107345"/>
                </a:lnTo>
                <a:lnTo>
                  <a:pt x="79331" y="118730"/>
                </a:lnTo>
                <a:lnTo>
                  <a:pt x="74161" y="130145"/>
                </a:lnTo>
                <a:lnTo>
                  <a:pt x="70645" y="142449"/>
                </a:lnTo>
                <a:lnTo>
                  <a:pt x="68833" y="155643"/>
                </a:lnTo>
                <a:lnTo>
                  <a:pt x="68579" y="163068"/>
                </a:lnTo>
                <a:lnTo>
                  <a:pt x="69436" y="176240"/>
                </a:lnTo>
                <a:lnTo>
                  <a:pt x="72134" y="188671"/>
                </a:lnTo>
                <a:lnTo>
                  <a:pt x="76199" y="198882"/>
                </a:lnTo>
                <a:lnTo>
                  <a:pt x="82234" y="210210"/>
                </a:lnTo>
                <a:lnTo>
                  <a:pt x="90583" y="219803"/>
                </a:lnTo>
                <a:lnTo>
                  <a:pt x="99059" y="226314"/>
                </a:lnTo>
                <a:lnTo>
                  <a:pt x="104598" y="229466"/>
                </a:lnTo>
                <a:lnTo>
                  <a:pt x="113366" y="234026"/>
                </a:lnTo>
                <a:lnTo>
                  <a:pt x="125275" y="239949"/>
                </a:lnTo>
                <a:lnTo>
                  <a:pt x="140236" y="247190"/>
                </a:lnTo>
                <a:lnTo>
                  <a:pt x="152399" y="252984"/>
                </a:lnTo>
                <a:lnTo>
                  <a:pt x="168050" y="259985"/>
                </a:lnTo>
                <a:lnTo>
                  <a:pt x="182423" y="266691"/>
                </a:lnTo>
                <a:lnTo>
                  <a:pt x="195527" y="273094"/>
                </a:lnTo>
                <a:lnTo>
                  <a:pt x="207371" y="279184"/>
                </a:lnTo>
                <a:lnTo>
                  <a:pt x="227316" y="290390"/>
                </a:lnTo>
                <a:lnTo>
                  <a:pt x="242315" y="300228"/>
                </a:lnTo>
                <a:lnTo>
                  <a:pt x="259902" y="316536"/>
                </a:lnTo>
                <a:lnTo>
                  <a:pt x="267648" y="326556"/>
                </a:lnTo>
                <a:lnTo>
                  <a:pt x="274656" y="337778"/>
                </a:lnTo>
                <a:lnTo>
                  <a:pt x="280895" y="350174"/>
                </a:lnTo>
                <a:lnTo>
                  <a:pt x="286386" y="364792"/>
                </a:lnTo>
                <a:lnTo>
                  <a:pt x="292245" y="387733"/>
                </a:lnTo>
                <a:lnTo>
                  <a:pt x="294367" y="400239"/>
                </a:lnTo>
                <a:lnTo>
                  <a:pt x="295915" y="413453"/>
                </a:lnTo>
                <a:lnTo>
                  <a:pt x="296861" y="427387"/>
                </a:lnTo>
                <a:lnTo>
                  <a:pt x="297179" y="441959"/>
                </a:lnTo>
                <a:lnTo>
                  <a:pt x="296875" y="455145"/>
                </a:lnTo>
                <a:lnTo>
                  <a:pt x="295963" y="468160"/>
                </a:lnTo>
                <a:lnTo>
                  <a:pt x="294443" y="480983"/>
                </a:lnTo>
                <a:lnTo>
                  <a:pt x="292314" y="493595"/>
                </a:lnTo>
                <a:lnTo>
                  <a:pt x="289577" y="505976"/>
                </a:lnTo>
                <a:lnTo>
                  <a:pt x="286232" y="518108"/>
                </a:lnTo>
                <a:lnTo>
                  <a:pt x="282279" y="529970"/>
                </a:lnTo>
                <a:lnTo>
                  <a:pt x="273565" y="551594"/>
                </a:lnTo>
                <a:lnTo>
                  <a:pt x="267547" y="563585"/>
                </a:lnTo>
                <a:lnTo>
                  <a:pt x="260825" y="574706"/>
                </a:lnTo>
                <a:lnTo>
                  <a:pt x="253384" y="584957"/>
                </a:lnTo>
                <a:lnTo>
                  <a:pt x="245210" y="594338"/>
                </a:lnTo>
                <a:lnTo>
                  <a:pt x="236290" y="602849"/>
                </a:lnTo>
                <a:lnTo>
                  <a:pt x="216983" y="616700"/>
                </a:lnTo>
                <a:lnTo>
                  <a:pt x="205660" y="622608"/>
                </a:lnTo>
                <a:lnTo>
                  <a:pt x="193867" y="627306"/>
                </a:lnTo>
                <a:lnTo>
                  <a:pt x="181605" y="630774"/>
                </a:lnTo>
                <a:lnTo>
                  <a:pt x="168873" y="632993"/>
                </a:lnTo>
                <a:lnTo>
                  <a:pt x="155673" y="633946"/>
                </a:lnTo>
                <a:lnTo>
                  <a:pt x="152399" y="633984"/>
                </a:lnTo>
                <a:lnTo>
                  <a:pt x="137618" y="633413"/>
                </a:lnTo>
                <a:lnTo>
                  <a:pt x="123643" y="631698"/>
                </a:lnTo>
                <a:lnTo>
                  <a:pt x="110471" y="628832"/>
                </a:lnTo>
                <a:lnTo>
                  <a:pt x="98094" y="624809"/>
                </a:lnTo>
                <a:lnTo>
                  <a:pt x="86507" y="619624"/>
                </a:lnTo>
                <a:lnTo>
                  <a:pt x="75704" y="613270"/>
                </a:lnTo>
                <a:lnTo>
                  <a:pt x="65680" y="605742"/>
                </a:lnTo>
                <a:lnTo>
                  <a:pt x="56427" y="597034"/>
                </a:lnTo>
                <a:lnTo>
                  <a:pt x="47941" y="587140"/>
                </a:lnTo>
                <a:lnTo>
                  <a:pt x="40590" y="576713"/>
                </a:lnTo>
                <a:lnTo>
                  <a:pt x="29934" y="557729"/>
                </a:lnTo>
                <a:lnTo>
                  <a:pt x="20762" y="536123"/>
                </a:lnTo>
                <a:lnTo>
                  <a:pt x="16727" y="524343"/>
                </a:lnTo>
                <a:lnTo>
                  <a:pt x="13054" y="511916"/>
                </a:lnTo>
                <a:lnTo>
                  <a:pt x="9743" y="498844"/>
                </a:lnTo>
                <a:lnTo>
                  <a:pt x="6789" y="485129"/>
                </a:lnTo>
                <a:lnTo>
                  <a:pt x="4191" y="470774"/>
                </a:lnTo>
                <a:lnTo>
                  <a:pt x="1946" y="455782"/>
                </a:lnTo>
                <a:lnTo>
                  <a:pt x="51" y="440156"/>
                </a:lnTo>
                <a:lnTo>
                  <a:pt x="0" y="439673"/>
                </a:lnTo>
                <a:lnTo>
                  <a:pt x="12124" y="436411"/>
                </a:lnTo>
                <a:lnTo>
                  <a:pt x="24288" y="433148"/>
                </a:lnTo>
                <a:lnTo>
                  <a:pt x="36529" y="429886"/>
                </a:lnTo>
                <a:lnTo>
                  <a:pt x="48886" y="426623"/>
                </a:lnTo>
                <a:lnTo>
                  <a:pt x="61696" y="438964"/>
                </a:lnTo>
                <a:lnTo>
                  <a:pt x="63813" y="453328"/>
                </a:lnTo>
                <a:lnTo>
                  <a:pt x="66548" y="466764"/>
                </a:lnTo>
                <a:lnTo>
                  <a:pt x="69903" y="479273"/>
                </a:lnTo>
                <a:lnTo>
                  <a:pt x="73875" y="490854"/>
                </a:lnTo>
                <a:lnTo>
                  <a:pt x="78467" y="501507"/>
                </a:lnTo>
                <a:lnTo>
                  <a:pt x="83676" y="511232"/>
                </a:lnTo>
                <a:lnTo>
                  <a:pt x="87629" y="517398"/>
                </a:lnTo>
                <a:lnTo>
                  <a:pt x="96567" y="527660"/>
                </a:lnTo>
                <a:lnTo>
                  <a:pt x="106518" y="535945"/>
                </a:lnTo>
                <a:lnTo>
                  <a:pt x="117509" y="542252"/>
                </a:lnTo>
                <a:lnTo>
                  <a:pt x="129562" y="546581"/>
                </a:lnTo>
                <a:lnTo>
                  <a:pt x="142704" y="548933"/>
                </a:lnTo>
                <a:lnTo>
                  <a:pt x="152399" y="549402"/>
                </a:lnTo>
                <a:lnTo>
                  <a:pt x="167362" y="548440"/>
                </a:lnTo>
                <a:lnTo>
                  <a:pt x="180738" y="545515"/>
                </a:lnTo>
                <a:lnTo>
                  <a:pt x="192528" y="540568"/>
                </a:lnTo>
                <a:lnTo>
                  <a:pt x="202731" y="533541"/>
                </a:lnTo>
                <a:lnTo>
                  <a:pt x="211348" y="524372"/>
                </a:lnTo>
                <a:lnTo>
                  <a:pt x="220897" y="509793"/>
                </a:lnTo>
                <a:lnTo>
                  <a:pt x="226324" y="498515"/>
                </a:lnTo>
                <a:lnTo>
                  <a:pt x="230402" y="486582"/>
                </a:lnTo>
                <a:lnTo>
                  <a:pt x="233131" y="473969"/>
                </a:lnTo>
                <a:lnTo>
                  <a:pt x="234511" y="460647"/>
                </a:lnTo>
                <a:lnTo>
                  <a:pt x="234695" y="453390"/>
                </a:lnTo>
                <a:lnTo>
                  <a:pt x="233814" y="438599"/>
                </a:lnTo>
                <a:lnTo>
                  <a:pt x="231168" y="425352"/>
                </a:lnTo>
                <a:lnTo>
                  <a:pt x="226758" y="413648"/>
                </a:lnTo>
                <a:lnTo>
                  <a:pt x="220584" y="403487"/>
                </a:lnTo>
                <a:lnTo>
                  <a:pt x="216407" y="398526"/>
                </a:lnTo>
                <a:lnTo>
                  <a:pt x="210737" y="393333"/>
                </a:lnTo>
                <a:lnTo>
                  <a:pt x="202726" y="387608"/>
                </a:lnTo>
                <a:lnTo>
                  <a:pt x="192372" y="381402"/>
                </a:lnTo>
                <a:lnTo>
                  <a:pt x="179676" y="374768"/>
                </a:lnTo>
                <a:lnTo>
                  <a:pt x="164639" y="367758"/>
                </a:lnTo>
                <a:lnTo>
                  <a:pt x="154685" y="363474"/>
                </a:lnTo>
                <a:lnTo>
                  <a:pt x="139172" y="356641"/>
                </a:lnTo>
                <a:lnTo>
                  <a:pt x="124819" y="350019"/>
                </a:lnTo>
                <a:lnTo>
                  <a:pt x="111644" y="343615"/>
                </a:lnTo>
                <a:lnTo>
                  <a:pt x="99661" y="337438"/>
                </a:lnTo>
                <a:lnTo>
                  <a:pt x="88889" y="331495"/>
                </a:lnTo>
                <a:lnTo>
                  <a:pt x="71038" y="320346"/>
                </a:lnTo>
                <a:lnTo>
                  <a:pt x="53364" y="305915"/>
                </a:lnTo>
                <a:lnTo>
                  <a:pt x="45154" y="296798"/>
                </a:lnTo>
                <a:lnTo>
                  <a:pt x="37854" y="286565"/>
                </a:lnTo>
                <a:lnTo>
                  <a:pt x="31463" y="275187"/>
                </a:lnTo>
                <a:lnTo>
                  <a:pt x="25982" y="262638"/>
                </a:lnTo>
                <a:lnTo>
                  <a:pt x="19699" y="244524"/>
                </a:lnTo>
                <a:lnTo>
                  <a:pt x="16435" y="232671"/>
                </a:lnTo>
                <a:lnTo>
                  <a:pt x="13831" y="220453"/>
                </a:lnTo>
                <a:lnTo>
                  <a:pt x="11886" y="207855"/>
                </a:lnTo>
                <a:lnTo>
                  <a:pt x="10599" y="194859"/>
                </a:lnTo>
                <a:lnTo>
                  <a:pt x="9973" y="181449"/>
                </a:lnTo>
                <a:lnTo>
                  <a:pt x="9905" y="175260"/>
                </a:lnTo>
                <a:lnTo>
                  <a:pt x="10220" y="161732"/>
                </a:lnTo>
                <a:lnTo>
                  <a:pt x="11148" y="148586"/>
                </a:lnTo>
                <a:lnTo>
                  <a:pt x="12669" y="135820"/>
                </a:lnTo>
                <a:lnTo>
                  <a:pt x="14761" y="123436"/>
                </a:lnTo>
                <a:lnTo>
                  <a:pt x="17404" y="111433"/>
                </a:lnTo>
                <a:lnTo>
                  <a:pt x="20573" y="99822"/>
                </a:lnTo>
                <a:lnTo>
                  <a:pt x="25325" y="86814"/>
                </a:lnTo>
                <a:lnTo>
                  <a:pt x="30639" y="74685"/>
                </a:lnTo>
                <a:lnTo>
                  <a:pt x="36549" y="63435"/>
                </a:lnTo>
                <a:lnTo>
                  <a:pt x="43089" y="53064"/>
                </a:lnTo>
                <a:lnTo>
                  <a:pt x="50295" y="43572"/>
                </a:lnTo>
                <a:lnTo>
                  <a:pt x="58955" y="33602"/>
                </a:lnTo>
                <a:lnTo>
                  <a:pt x="68324" y="25382"/>
                </a:lnTo>
                <a:lnTo>
                  <a:pt x="79081" y="17929"/>
                </a:lnTo>
                <a:lnTo>
                  <a:pt x="101017" y="7339"/>
                </a:lnTo>
                <a:lnTo>
                  <a:pt x="113059" y="3617"/>
                </a:lnTo>
                <a:lnTo>
                  <a:pt x="125459" y="1147"/>
                </a:lnTo>
                <a:lnTo>
                  <a:pt x="138395" y="47"/>
                </a:lnTo>
                <a:lnTo>
                  <a:pt x="141731" y="0"/>
                </a:lnTo>
                <a:close/>
              </a:path>
            </a:pathLst>
          </a:custGeom>
          <a:ln w="9906">
            <a:solidFill>
              <a:srgbClr val="FEFE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7379208" y="3646169"/>
            <a:ext cx="329184" cy="633984"/>
          </a:xfrm>
          <a:custGeom>
            <a:avLst/>
            <a:gdLst/>
            <a:ahLst/>
            <a:cxnLst/>
            <a:rect l="l" t="t" r="r" b="b"/>
            <a:pathLst>
              <a:path w="329183" h="633984">
                <a:moveTo>
                  <a:pt x="171450" y="0"/>
                </a:moveTo>
                <a:lnTo>
                  <a:pt x="186114" y="499"/>
                </a:lnTo>
                <a:lnTo>
                  <a:pt x="199885" y="1996"/>
                </a:lnTo>
                <a:lnTo>
                  <a:pt x="212741" y="4491"/>
                </a:lnTo>
                <a:lnTo>
                  <a:pt x="224662" y="7984"/>
                </a:lnTo>
                <a:lnTo>
                  <a:pt x="235627" y="12475"/>
                </a:lnTo>
                <a:lnTo>
                  <a:pt x="245617" y="17964"/>
                </a:lnTo>
                <a:lnTo>
                  <a:pt x="257070" y="26092"/>
                </a:lnTo>
                <a:lnTo>
                  <a:pt x="266735" y="34689"/>
                </a:lnTo>
                <a:lnTo>
                  <a:pt x="275158" y="44114"/>
                </a:lnTo>
                <a:lnTo>
                  <a:pt x="282378" y="54407"/>
                </a:lnTo>
                <a:lnTo>
                  <a:pt x="288036" y="64769"/>
                </a:lnTo>
                <a:lnTo>
                  <a:pt x="292607" y="74920"/>
                </a:lnTo>
                <a:lnTo>
                  <a:pt x="296605" y="85956"/>
                </a:lnTo>
                <a:lnTo>
                  <a:pt x="300029" y="97904"/>
                </a:lnTo>
                <a:lnTo>
                  <a:pt x="302879" y="110788"/>
                </a:lnTo>
                <a:lnTo>
                  <a:pt x="305156" y="124633"/>
                </a:lnTo>
                <a:lnTo>
                  <a:pt x="306323" y="134112"/>
                </a:lnTo>
                <a:lnTo>
                  <a:pt x="307841" y="151196"/>
                </a:lnTo>
                <a:lnTo>
                  <a:pt x="308383" y="162026"/>
                </a:lnTo>
                <a:lnTo>
                  <a:pt x="308795" y="174365"/>
                </a:lnTo>
                <a:lnTo>
                  <a:pt x="309089" y="188204"/>
                </a:lnTo>
                <a:lnTo>
                  <a:pt x="309274" y="203532"/>
                </a:lnTo>
                <a:lnTo>
                  <a:pt x="309361" y="220338"/>
                </a:lnTo>
                <a:lnTo>
                  <a:pt x="309372" y="229361"/>
                </a:lnTo>
                <a:lnTo>
                  <a:pt x="309372" y="242062"/>
                </a:lnTo>
                <a:lnTo>
                  <a:pt x="309372" y="254762"/>
                </a:lnTo>
                <a:lnTo>
                  <a:pt x="309372" y="267462"/>
                </a:lnTo>
                <a:lnTo>
                  <a:pt x="309372" y="280162"/>
                </a:lnTo>
                <a:lnTo>
                  <a:pt x="309372" y="292862"/>
                </a:lnTo>
                <a:lnTo>
                  <a:pt x="309372" y="305562"/>
                </a:lnTo>
                <a:lnTo>
                  <a:pt x="309372" y="366522"/>
                </a:lnTo>
                <a:lnTo>
                  <a:pt x="309394" y="386011"/>
                </a:lnTo>
                <a:lnTo>
                  <a:pt x="309461" y="404470"/>
                </a:lnTo>
                <a:lnTo>
                  <a:pt x="309573" y="421903"/>
                </a:lnTo>
                <a:lnTo>
                  <a:pt x="309730" y="438309"/>
                </a:lnTo>
                <a:lnTo>
                  <a:pt x="309932" y="453691"/>
                </a:lnTo>
                <a:lnTo>
                  <a:pt x="310178" y="468050"/>
                </a:lnTo>
                <a:lnTo>
                  <a:pt x="310469" y="481388"/>
                </a:lnTo>
                <a:lnTo>
                  <a:pt x="310806" y="493706"/>
                </a:lnTo>
                <a:lnTo>
                  <a:pt x="311186" y="505006"/>
                </a:lnTo>
                <a:lnTo>
                  <a:pt x="311612" y="515289"/>
                </a:lnTo>
                <a:lnTo>
                  <a:pt x="312083" y="524558"/>
                </a:lnTo>
                <a:lnTo>
                  <a:pt x="312598" y="532813"/>
                </a:lnTo>
                <a:lnTo>
                  <a:pt x="313158" y="540056"/>
                </a:lnTo>
                <a:lnTo>
                  <a:pt x="313763" y="546288"/>
                </a:lnTo>
                <a:lnTo>
                  <a:pt x="313944" y="547878"/>
                </a:lnTo>
                <a:lnTo>
                  <a:pt x="315386" y="560757"/>
                </a:lnTo>
                <a:lnTo>
                  <a:pt x="317345" y="573479"/>
                </a:lnTo>
                <a:lnTo>
                  <a:pt x="319797" y="586020"/>
                </a:lnTo>
                <a:lnTo>
                  <a:pt x="322718" y="598356"/>
                </a:lnTo>
                <a:lnTo>
                  <a:pt x="326086" y="610465"/>
                </a:lnTo>
                <a:lnTo>
                  <a:pt x="329184" y="620268"/>
                </a:lnTo>
                <a:lnTo>
                  <a:pt x="316337" y="620268"/>
                </a:lnTo>
                <a:lnTo>
                  <a:pt x="303527" y="620267"/>
                </a:lnTo>
                <a:lnTo>
                  <a:pt x="290791" y="620268"/>
                </a:lnTo>
                <a:lnTo>
                  <a:pt x="278166" y="620268"/>
                </a:lnTo>
                <a:lnTo>
                  <a:pt x="265938" y="620268"/>
                </a:lnTo>
                <a:lnTo>
                  <a:pt x="262738" y="609206"/>
                </a:lnTo>
                <a:lnTo>
                  <a:pt x="260033" y="597521"/>
                </a:lnTo>
                <a:lnTo>
                  <a:pt x="257799" y="585236"/>
                </a:lnTo>
                <a:lnTo>
                  <a:pt x="256016" y="572372"/>
                </a:lnTo>
                <a:lnTo>
                  <a:pt x="254661" y="558950"/>
                </a:lnTo>
                <a:lnTo>
                  <a:pt x="253746" y="545592"/>
                </a:lnTo>
                <a:lnTo>
                  <a:pt x="244593" y="558021"/>
                </a:lnTo>
                <a:lnTo>
                  <a:pt x="235596" y="569455"/>
                </a:lnTo>
                <a:lnTo>
                  <a:pt x="226742" y="579895"/>
                </a:lnTo>
                <a:lnTo>
                  <a:pt x="218020" y="589341"/>
                </a:lnTo>
                <a:lnTo>
                  <a:pt x="200929" y="605249"/>
                </a:lnTo>
                <a:lnTo>
                  <a:pt x="188976" y="614172"/>
                </a:lnTo>
                <a:lnTo>
                  <a:pt x="177270" y="620622"/>
                </a:lnTo>
                <a:lnTo>
                  <a:pt x="165385" y="625839"/>
                </a:lnTo>
                <a:lnTo>
                  <a:pt x="153296" y="629794"/>
                </a:lnTo>
                <a:lnTo>
                  <a:pt x="140973" y="632460"/>
                </a:lnTo>
                <a:lnTo>
                  <a:pt x="128390" y="633811"/>
                </a:lnTo>
                <a:lnTo>
                  <a:pt x="121920" y="633984"/>
                </a:lnTo>
                <a:lnTo>
                  <a:pt x="107706" y="633252"/>
                </a:lnTo>
                <a:lnTo>
                  <a:pt x="94380" y="631050"/>
                </a:lnTo>
                <a:lnTo>
                  <a:pt x="81924" y="627371"/>
                </a:lnTo>
                <a:lnTo>
                  <a:pt x="70320" y="622205"/>
                </a:lnTo>
                <a:lnTo>
                  <a:pt x="59552" y="615545"/>
                </a:lnTo>
                <a:lnTo>
                  <a:pt x="49603" y="607380"/>
                </a:lnTo>
                <a:lnTo>
                  <a:pt x="40455" y="597703"/>
                </a:lnTo>
                <a:lnTo>
                  <a:pt x="32092" y="586505"/>
                </a:lnTo>
                <a:lnTo>
                  <a:pt x="25263" y="575278"/>
                </a:lnTo>
                <a:lnTo>
                  <a:pt x="15270" y="553902"/>
                </a:lnTo>
                <a:lnTo>
                  <a:pt x="7838" y="530465"/>
                </a:lnTo>
                <a:lnTo>
                  <a:pt x="5061" y="517952"/>
                </a:lnTo>
                <a:lnTo>
                  <a:pt x="2898" y="504898"/>
                </a:lnTo>
                <a:lnTo>
                  <a:pt x="1340" y="491293"/>
                </a:lnTo>
                <a:lnTo>
                  <a:pt x="379" y="477130"/>
                </a:lnTo>
                <a:lnTo>
                  <a:pt x="5" y="462399"/>
                </a:lnTo>
                <a:lnTo>
                  <a:pt x="0" y="460248"/>
                </a:lnTo>
                <a:lnTo>
                  <a:pt x="277" y="446587"/>
                </a:lnTo>
                <a:lnTo>
                  <a:pt x="1108" y="433352"/>
                </a:lnTo>
                <a:lnTo>
                  <a:pt x="2493" y="420526"/>
                </a:lnTo>
                <a:lnTo>
                  <a:pt x="4432" y="408091"/>
                </a:lnTo>
                <a:lnTo>
                  <a:pt x="6925" y="396030"/>
                </a:lnTo>
                <a:lnTo>
                  <a:pt x="11430" y="379476"/>
                </a:lnTo>
                <a:lnTo>
                  <a:pt x="16359" y="365780"/>
                </a:lnTo>
                <a:lnTo>
                  <a:pt x="21678" y="353229"/>
                </a:lnTo>
                <a:lnTo>
                  <a:pt x="27448" y="341823"/>
                </a:lnTo>
                <a:lnTo>
                  <a:pt x="40588" y="322446"/>
                </a:lnTo>
                <a:lnTo>
                  <a:pt x="51817" y="310273"/>
                </a:lnTo>
                <a:lnTo>
                  <a:pt x="61497" y="301835"/>
                </a:lnTo>
                <a:lnTo>
                  <a:pt x="71765" y="294615"/>
                </a:lnTo>
                <a:lnTo>
                  <a:pt x="82678" y="288504"/>
                </a:lnTo>
                <a:lnTo>
                  <a:pt x="95739" y="282862"/>
                </a:lnTo>
                <a:lnTo>
                  <a:pt x="119470" y="275564"/>
                </a:lnTo>
                <a:lnTo>
                  <a:pt x="134111" y="271914"/>
                </a:lnTo>
                <a:lnTo>
                  <a:pt x="156085" y="267335"/>
                </a:lnTo>
                <a:lnTo>
                  <a:pt x="171039" y="263944"/>
                </a:lnTo>
                <a:lnTo>
                  <a:pt x="185054" y="260352"/>
                </a:lnTo>
                <a:lnTo>
                  <a:pt x="198120" y="256569"/>
                </a:lnTo>
                <a:lnTo>
                  <a:pt x="210222" y="252610"/>
                </a:lnTo>
                <a:lnTo>
                  <a:pt x="221349" y="248486"/>
                </a:lnTo>
                <a:lnTo>
                  <a:pt x="231488" y="244210"/>
                </a:lnTo>
                <a:lnTo>
                  <a:pt x="240625" y="239795"/>
                </a:lnTo>
                <a:lnTo>
                  <a:pt x="248412" y="235458"/>
                </a:lnTo>
                <a:lnTo>
                  <a:pt x="248765" y="219061"/>
                </a:lnTo>
                <a:lnTo>
                  <a:pt x="249168" y="209373"/>
                </a:lnTo>
                <a:lnTo>
                  <a:pt x="248812" y="191796"/>
                </a:lnTo>
                <a:lnTo>
                  <a:pt x="247738" y="176271"/>
                </a:lnTo>
                <a:lnTo>
                  <a:pt x="245962" y="162224"/>
                </a:lnTo>
                <a:lnTo>
                  <a:pt x="243498" y="149669"/>
                </a:lnTo>
                <a:lnTo>
                  <a:pt x="240359" y="138618"/>
                </a:lnTo>
                <a:lnTo>
                  <a:pt x="236557" y="129084"/>
                </a:lnTo>
                <a:lnTo>
                  <a:pt x="232106" y="121079"/>
                </a:lnTo>
                <a:lnTo>
                  <a:pt x="223509" y="109786"/>
                </a:lnTo>
                <a:lnTo>
                  <a:pt x="214067" y="101111"/>
                </a:lnTo>
                <a:lnTo>
                  <a:pt x="203361" y="94351"/>
                </a:lnTo>
                <a:lnTo>
                  <a:pt x="191432" y="89485"/>
                </a:lnTo>
                <a:lnTo>
                  <a:pt x="178318" y="86493"/>
                </a:lnTo>
                <a:lnTo>
                  <a:pt x="164061" y="85356"/>
                </a:lnTo>
                <a:lnTo>
                  <a:pt x="162306" y="85344"/>
                </a:lnTo>
                <a:lnTo>
                  <a:pt x="147099" y="86238"/>
                </a:lnTo>
                <a:lnTo>
                  <a:pt x="133416" y="88920"/>
                </a:lnTo>
                <a:lnTo>
                  <a:pt x="121319" y="93390"/>
                </a:lnTo>
                <a:lnTo>
                  <a:pt x="110869" y="99648"/>
                </a:lnTo>
                <a:lnTo>
                  <a:pt x="102127" y="107694"/>
                </a:lnTo>
                <a:lnTo>
                  <a:pt x="94520" y="118179"/>
                </a:lnTo>
                <a:lnTo>
                  <a:pt x="89617" y="127188"/>
                </a:lnTo>
                <a:lnTo>
                  <a:pt x="85100" y="137528"/>
                </a:lnTo>
                <a:lnTo>
                  <a:pt x="80960" y="149210"/>
                </a:lnTo>
                <a:lnTo>
                  <a:pt x="77185" y="162245"/>
                </a:lnTo>
                <a:lnTo>
                  <a:pt x="73765" y="176643"/>
                </a:lnTo>
                <a:lnTo>
                  <a:pt x="70688" y="192416"/>
                </a:lnTo>
                <a:lnTo>
                  <a:pt x="69342" y="200406"/>
                </a:lnTo>
                <a:lnTo>
                  <a:pt x="56967" y="197550"/>
                </a:lnTo>
                <a:lnTo>
                  <a:pt x="44592" y="194694"/>
                </a:lnTo>
                <a:lnTo>
                  <a:pt x="32217" y="191838"/>
                </a:lnTo>
                <a:lnTo>
                  <a:pt x="19842" y="188983"/>
                </a:lnTo>
                <a:lnTo>
                  <a:pt x="9906" y="186690"/>
                </a:lnTo>
                <a:lnTo>
                  <a:pt x="11964" y="171821"/>
                </a:lnTo>
                <a:lnTo>
                  <a:pt x="14338" y="157611"/>
                </a:lnTo>
                <a:lnTo>
                  <a:pt x="17018" y="144077"/>
                </a:lnTo>
                <a:lnTo>
                  <a:pt x="19996" y="131232"/>
                </a:lnTo>
                <a:lnTo>
                  <a:pt x="23267" y="119092"/>
                </a:lnTo>
                <a:lnTo>
                  <a:pt x="26821" y="107672"/>
                </a:lnTo>
                <a:lnTo>
                  <a:pt x="30651" y="96989"/>
                </a:lnTo>
                <a:lnTo>
                  <a:pt x="34750" y="87056"/>
                </a:lnTo>
                <a:lnTo>
                  <a:pt x="42707" y="71045"/>
                </a:lnTo>
                <a:lnTo>
                  <a:pt x="49691" y="59918"/>
                </a:lnTo>
                <a:lnTo>
                  <a:pt x="57492" y="49678"/>
                </a:lnTo>
                <a:lnTo>
                  <a:pt x="66076" y="40325"/>
                </a:lnTo>
                <a:lnTo>
                  <a:pt x="75409" y="31858"/>
                </a:lnTo>
                <a:lnTo>
                  <a:pt x="85455" y="24278"/>
                </a:lnTo>
                <a:lnTo>
                  <a:pt x="100851" y="15555"/>
                </a:lnTo>
                <a:lnTo>
                  <a:pt x="112290" y="10637"/>
                </a:lnTo>
                <a:lnTo>
                  <a:pt x="124217" y="6612"/>
                </a:lnTo>
                <a:lnTo>
                  <a:pt x="136616" y="3511"/>
                </a:lnTo>
                <a:lnTo>
                  <a:pt x="149472" y="1366"/>
                </a:lnTo>
                <a:lnTo>
                  <a:pt x="162768" y="208"/>
                </a:lnTo>
                <a:lnTo>
                  <a:pt x="171450" y="0"/>
                </a:lnTo>
                <a:close/>
              </a:path>
            </a:pathLst>
          </a:custGeom>
          <a:ln w="9906">
            <a:solidFill>
              <a:srgbClr val="FEFE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8279891" y="3428999"/>
            <a:ext cx="291846" cy="837438"/>
          </a:xfrm>
          <a:custGeom>
            <a:avLst/>
            <a:gdLst/>
            <a:ahLst/>
            <a:cxnLst/>
            <a:rect l="l" t="t" r="r" b="b"/>
            <a:pathLst>
              <a:path w="291846" h="837438">
                <a:moveTo>
                  <a:pt x="0" y="0"/>
                </a:moveTo>
                <a:lnTo>
                  <a:pt x="12773" y="0"/>
                </a:lnTo>
                <a:lnTo>
                  <a:pt x="25430" y="0"/>
                </a:lnTo>
                <a:lnTo>
                  <a:pt x="38055" y="0"/>
                </a:lnTo>
                <a:lnTo>
                  <a:pt x="50729" y="0"/>
                </a:lnTo>
                <a:lnTo>
                  <a:pt x="60960" y="0"/>
                </a:lnTo>
                <a:lnTo>
                  <a:pt x="60960" y="15082"/>
                </a:lnTo>
                <a:lnTo>
                  <a:pt x="60960" y="30153"/>
                </a:lnTo>
                <a:lnTo>
                  <a:pt x="60960" y="45216"/>
                </a:lnTo>
                <a:lnTo>
                  <a:pt x="60960" y="60271"/>
                </a:lnTo>
                <a:lnTo>
                  <a:pt x="60960" y="75318"/>
                </a:lnTo>
                <a:lnTo>
                  <a:pt x="60959" y="90361"/>
                </a:lnTo>
                <a:lnTo>
                  <a:pt x="60960" y="105398"/>
                </a:lnTo>
                <a:lnTo>
                  <a:pt x="60960" y="120432"/>
                </a:lnTo>
                <a:lnTo>
                  <a:pt x="60960" y="135464"/>
                </a:lnTo>
                <a:lnTo>
                  <a:pt x="60960" y="150494"/>
                </a:lnTo>
                <a:lnTo>
                  <a:pt x="60960" y="165525"/>
                </a:lnTo>
                <a:lnTo>
                  <a:pt x="60960" y="180557"/>
                </a:lnTo>
                <a:lnTo>
                  <a:pt x="60960" y="195591"/>
                </a:lnTo>
                <a:lnTo>
                  <a:pt x="60960" y="210628"/>
                </a:lnTo>
                <a:lnTo>
                  <a:pt x="60960" y="225671"/>
                </a:lnTo>
                <a:lnTo>
                  <a:pt x="60960" y="240718"/>
                </a:lnTo>
                <a:lnTo>
                  <a:pt x="60960" y="255773"/>
                </a:lnTo>
                <a:lnTo>
                  <a:pt x="60960" y="270836"/>
                </a:lnTo>
                <a:lnTo>
                  <a:pt x="60960" y="285907"/>
                </a:lnTo>
                <a:lnTo>
                  <a:pt x="60960" y="300990"/>
                </a:lnTo>
                <a:lnTo>
                  <a:pt x="69077" y="286090"/>
                </a:lnTo>
                <a:lnTo>
                  <a:pt x="77591" y="272636"/>
                </a:lnTo>
                <a:lnTo>
                  <a:pt x="86498" y="260633"/>
                </a:lnTo>
                <a:lnTo>
                  <a:pt x="95795" y="250082"/>
                </a:lnTo>
                <a:lnTo>
                  <a:pt x="105478" y="240989"/>
                </a:lnTo>
                <a:lnTo>
                  <a:pt x="115542" y="233357"/>
                </a:lnTo>
                <a:lnTo>
                  <a:pt x="125984" y="227190"/>
                </a:lnTo>
                <a:lnTo>
                  <a:pt x="136801" y="222492"/>
                </a:lnTo>
                <a:lnTo>
                  <a:pt x="147988" y="219265"/>
                </a:lnTo>
                <a:lnTo>
                  <a:pt x="159543" y="217515"/>
                </a:lnTo>
                <a:lnTo>
                  <a:pt x="167640" y="217170"/>
                </a:lnTo>
                <a:lnTo>
                  <a:pt x="180986" y="217967"/>
                </a:lnTo>
                <a:lnTo>
                  <a:pt x="193688" y="220345"/>
                </a:lnTo>
                <a:lnTo>
                  <a:pt x="205768" y="224281"/>
                </a:lnTo>
                <a:lnTo>
                  <a:pt x="217248" y="229751"/>
                </a:lnTo>
                <a:lnTo>
                  <a:pt x="228151" y="236734"/>
                </a:lnTo>
                <a:lnTo>
                  <a:pt x="236982" y="243840"/>
                </a:lnTo>
                <a:lnTo>
                  <a:pt x="245523" y="252227"/>
                </a:lnTo>
                <a:lnTo>
                  <a:pt x="253249" y="261548"/>
                </a:lnTo>
                <a:lnTo>
                  <a:pt x="260177" y="271802"/>
                </a:lnTo>
                <a:lnTo>
                  <a:pt x="266322" y="282991"/>
                </a:lnTo>
                <a:lnTo>
                  <a:pt x="271699" y="295113"/>
                </a:lnTo>
                <a:lnTo>
                  <a:pt x="276325" y="308169"/>
                </a:lnTo>
                <a:lnTo>
                  <a:pt x="278892" y="316992"/>
                </a:lnTo>
                <a:lnTo>
                  <a:pt x="281124" y="326052"/>
                </a:lnTo>
                <a:lnTo>
                  <a:pt x="283156" y="335855"/>
                </a:lnTo>
                <a:lnTo>
                  <a:pt x="284984" y="346397"/>
                </a:lnTo>
                <a:lnTo>
                  <a:pt x="286605" y="357674"/>
                </a:lnTo>
                <a:lnTo>
                  <a:pt x="288015" y="369684"/>
                </a:lnTo>
                <a:lnTo>
                  <a:pt x="289210" y="382421"/>
                </a:lnTo>
                <a:lnTo>
                  <a:pt x="290187" y="395883"/>
                </a:lnTo>
                <a:lnTo>
                  <a:pt x="290942" y="410066"/>
                </a:lnTo>
                <a:lnTo>
                  <a:pt x="291472" y="424966"/>
                </a:lnTo>
                <a:lnTo>
                  <a:pt x="291846" y="453390"/>
                </a:lnTo>
                <a:lnTo>
                  <a:pt x="291845" y="472592"/>
                </a:lnTo>
                <a:lnTo>
                  <a:pt x="291846" y="491794"/>
                </a:lnTo>
                <a:lnTo>
                  <a:pt x="291846" y="510997"/>
                </a:lnTo>
                <a:lnTo>
                  <a:pt x="291846" y="530199"/>
                </a:lnTo>
                <a:lnTo>
                  <a:pt x="291846" y="549402"/>
                </a:lnTo>
                <a:lnTo>
                  <a:pt x="291846" y="568604"/>
                </a:lnTo>
                <a:lnTo>
                  <a:pt x="291846" y="587806"/>
                </a:lnTo>
                <a:lnTo>
                  <a:pt x="291846" y="607009"/>
                </a:lnTo>
                <a:lnTo>
                  <a:pt x="291846" y="626211"/>
                </a:lnTo>
                <a:lnTo>
                  <a:pt x="291846" y="645413"/>
                </a:lnTo>
                <a:lnTo>
                  <a:pt x="291846" y="664616"/>
                </a:lnTo>
                <a:lnTo>
                  <a:pt x="291846" y="683818"/>
                </a:lnTo>
                <a:lnTo>
                  <a:pt x="291846" y="703021"/>
                </a:lnTo>
                <a:lnTo>
                  <a:pt x="291846" y="722223"/>
                </a:lnTo>
                <a:lnTo>
                  <a:pt x="291846" y="741426"/>
                </a:lnTo>
                <a:lnTo>
                  <a:pt x="291846" y="760628"/>
                </a:lnTo>
                <a:lnTo>
                  <a:pt x="291846" y="779830"/>
                </a:lnTo>
                <a:lnTo>
                  <a:pt x="291846" y="799033"/>
                </a:lnTo>
                <a:lnTo>
                  <a:pt x="291846" y="818235"/>
                </a:lnTo>
                <a:lnTo>
                  <a:pt x="291846" y="837438"/>
                </a:lnTo>
                <a:lnTo>
                  <a:pt x="279072" y="837438"/>
                </a:lnTo>
                <a:lnTo>
                  <a:pt x="266415" y="837438"/>
                </a:lnTo>
                <a:lnTo>
                  <a:pt x="253790" y="837438"/>
                </a:lnTo>
                <a:lnTo>
                  <a:pt x="241116" y="837438"/>
                </a:lnTo>
                <a:lnTo>
                  <a:pt x="230886" y="837438"/>
                </a:lnTo>
                <a:lnTo>
                  <a:pt x="230886" y="818235"/>
                </a:lnTo>
                <a:lnTo>
                  <a:pt x="230886" y="799033"/>
                </a:lnTo>
                <a:lnTo>
                  <a:pt x="230886" y="779830"/>
                </a:lnTo>
                <a:lnTo>
                  <a:pt x="230886" y="760628"/>
                </a:lnTo>
                <a:lnTo>
                  <a:pt x="230886" y="741426"/>
                </a:lnTo>
                <a:lnTo>
                  <a:pt x="230886" y="722223"/>
                </a:lnTo>
                <a:lnTo>
                  <a:pt x="230886" y="703021"/>
                </a:lnTo>
                <a:lnTo>
                  <a:pt x="230886" y="683818"/>
                </a:lnTo>
                <a:lnTo>
                  <a:pt x="230886" y="664616"/>
                </a:lnTo>
                <a:lnTo>
                  <a:pt x="230886" y="645413"/>
                </a:lnTo>
                <a:lnTo>
                  <a:pt x="230886" y="626211"/>
                </a:lnTo>
                <a:lnTo>
                  <a:pt x="230886" y="607009"/>
                </a:lnTo>
                <a:lnTo>
                  <a:pt x="230886" y="587806"/>
                </a:lnTo>
                <a:lnTo>
                  <a:pt x="230886" y="568604"/>
                </a:lnTo>
                <a:lnTo>
                  <a:pt x="230886" y="549402"/>
                </a:lnTo>
                <a:lnTo>
                  <a:pt x="230886" y="453390"/>
                </a:lnTo>
                <a:lnTo>
                  <a:pt x="230630" y="436576"/>
                </a:lnTo>
                <a:lnTo>
                  <a:pt x="229868" y="420845"/>
                </a:lnTo>
                <a:lnTo>
                  <a:pt x="228606" y="406197"/>
                </a:lnTo>
                <a:lnTo>
                  <a:pt x="226850" y="392631"/>
                </a:lnTo>
                <a:lnTo>
                  <a:pt x="224607" y="380149"/>
                </a:lnTo>
                <a:lnTo>
                  <a:pt x="221882" y="368749"/>
                </a:lnTo>
                <a:lnTo>
                  <a:pt x="218683" y="358432"/>
                </a:lnTo>
                <a:lnTo>
                  <a:pt x="215016" y="349198"/>
                </a:lnTo>
                <a:lnTo>
                  <a:pt x="211074" y="341376"/>
                </a:lnTo>
                <a:lnTo>
                  <a:pt x="203018" y="329041"/>
                </a:lnTo>
                <a:lnTo>
                  <a:pt x="193751" y="319266"/>
                </a:lnTo>
                <a:lnTo>
                  <a:pt x="183240" y="312082"/>
                </a:lnTo>
                <a:lnTo>
                  <a:pt x="171453" y="307523"/>
                </a:lnTo>
                <a:lnTo>
                  <a:pt x="158357" y="305620"/>
                </a:lnTo>
                <a:lnTo>
                  <a:pt x="155448" y="305562"/>
                </a:lnTo>
                <a:lnTo>
                  <a:pt x="143527" y="306851"/>
                </a:lnTo>
                <a:lnTo>
                  <a:pt x="131768" y="310683"/>
                </a:lnTo>
                <a:lnTo>
                  <a:pt x="120330" y="317005"/>
                </a:lnTo>
                <a:lnTo>
                  <a:pt x="109376" y="325763"/>
                </a:lnTo>
                <a:lnTo>
                  <a:pt x="97179" y="338501"/>
                </a:lnTo>
                <a:lnTo>
                  <a:pt x="90042" y="348176"/>
                </a:lnTo>
                <a:lnTo>
                  <a:pt x="83743" y="358969"/>
                </a:lnTo>
                <a:lnTo>
                  <a:pt x="78284" y="370881"/>
                </a:lnTo>
                <a:lnTo>
                  <a:pt x="73664" y="383912"/>
                </a:lnTo>
                <a:lnTo>
                  <a:pt x="70866" y="393954"/>
                </a:lnTo>
                <a:lnTo>
                  <a:pt x="68687" y="403398"/>
                </a:lnTo>
                <a:lnTo>
                  <a:pt x="66793" y="413659"/>
                </a:lnTo>
                <a:lnTo>
                  <a:pt x="65177" y="424736"/>
                </a:lnTo>
                <a:lnTo>
                  <a:pt x="63834" y="436630"/>
                </a:lnTo>
                <a:lnTo>
                  <a:pt x="62755" y="449340"/>
                </a:lnTo>
                <a:lnTo>
                  <a:pt x="61935" y="462866"/>
                </a:lnTo>
                <a:lnTo>
                  <a:pt x="61368" y="477209"/>
                </a:lnTo>
                <a:lnTo>
                  <a:pt x="61045" y="492368"/>
                </a:lnTo>
                <a:lnTo>
                  <a:pt x="60960" y="505968"/>
                </a:lnTo>
                <a:lnTo>
                  <a:pt x="60960" y="522541"/>
                </a:lnTo>
                <a:lnTo>
                  <a:pt x="60960" y="539115"/>
                </a:lnTo>
                <a:lnTo>
                  <a:pt x="60960" y="555688"/>
                </a:lnTo>
                <a:lnTo>
                  <a:pt x="60960" y="572262"/>
                </a:lnTo>
                <a:lnTo>
                  <a:pt x="60960" y="588835"/>
                </a:lnTo>
                <a:lnTo>
                  <a:pt x="60960" y="605408"/>
                </a:lnTo>
                <a:lnTo>
                  <a:pt x="60960" y="621982"/>
                </a:lnTo>
                <a:lnTo>
                  <a:pt x="60960" y="638556"/>
                </a:lnTo>
                <a:lnTo>
                  <a:pt x="60960" y="655129"/>
                </a:lnTo>
                <a:lnTo>
                  <a:pt x="60960" y="671702"/>
                </a:lnTo>
                <a:lnTo>
                  <a:pt x="60960" y="688276"/>
                </a:lnTo>
                <a:lnTo>
                  <a:pt x="60960" y="704850"/>
                </a:lnTo>
                <a:lnTo>
                  <a:pt x="60960" y="721423"/>
                </a:lnTo>
                <a:lnTo>
                  <a:pt x="60960" y="737997"/>
                </a:lnTo>
                <a:lnTo>
                  <a:pt x="60960" y="754570"/>
                </a:lnTo>
                <a:lnTo>
                  <a:pt x="60960" y="771144"/>
                </a:lnTo>
                <a:lnTo>
                  <a:pt x="60960" y="787717"/>
                </a:lnTo>
                <a:lnTo>
                  <a:pt x="60960" y="804291"/>
                </a:lnTo>
                <a:lnTo>
                  <a:pt x="60960" y="820864"/>
                </a:lnTo>
                <a:lnTo>
                  <a:pt x="60960" y="837438"/>
                </a:lnTo>
                <a:lnTo>
                  <a:pt x="48186" y="837438"/>
                </a:lnTo>
                <a:lnTo>
                  <a:pt x="35529" y="837437"/>
                </a:lnTo>
                <a:lnTo>
                  <a:pt x="22904" y="837438"/>
                </a:lnTo>
                <a:lnTo>
                  <a:pt x="10230" y="837438"/>
                </a:lnTo>
                <a:lnTo>
                  <a:pt x="0" y="837438"/>
                </a:lnTo>
                <a:lnTo>
                  <a:pt x="0" y="795604"/>
                </a:lnTo>
                <a:lnTo>
                  <a:pt x="0" y="753769"/>
                </a:lnTo>
                <a:lnTo>
                  <a:pt x="0" y="711934"/>
                </a:lnTo>
                <a:lnTo>
                  <a:pt x="0" y="670096"/>
                </a:lnTo>
                <a:lnTo>
                  <a:pt x="0" y="628257"/>
                </a:lnTo>
                <a:lnTo>
                  <a:pt x="0" y="586414"/>
                </a:lnTo>
                <a:lnTo>
                  <a:pt x="0" y="544568"/>
                </a:lnTo>
                <a:lnTo>
                  <a:pt x="0" y="502718"/>
                </a:lnTo>
                <a:lnTo>
                  <a:pt x="0" y="460864"/>
                </a:lnTo>
                <a:lnTo>
                  <a:pt x="0" y="419004"/>
                </a:lnTo>
                <a:lnTo>
                  <a:pt x="0" y="377139"/>
                </a:lnTo>
                <a:lnTo>
                  <a:pt x="0" y="335267"/>
                </a:lnTo>
                <a:lnTo>
                  <a:pt x="0" y="293389"/>
                </a:lnTo>
                <a:lnTo>
                  <a:pt x="0" y="251503"/>
                </a:lnTo>
                <a:lnTo>
                  <a:pt x="0" y="209609"/>
                </a:lnTo>
                <a:lnTo>
                  <a:pt x="0" y="167707"/>
                </a:lnTo>
                <a:lnTo>
                  <a:pt x="0" y="125795"/>
                </a:lnTo>
                <a:lnTo>
                  <a:pt x="0" y="83874"/>
                </a:lnTo>
                <a:lnTo>
                  <a:pt x="0" y="41942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FEFE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8127491" y="3428999"/>
            <a:ext cx="60198" cy="118872"/>
          </a:xfrm>
          <a:custGeom>
            <a:avLst/>
            <a:gdLst/>
            <a:ahLst/>
            <a:cxnLst/>
            <a:rect l="l" t="t" r="r" b="b"/>
            <a:pathLst>
              <a:path w="60198" h="118872">
                <a:moveTo>
                  <a:pt x="0" y="0"/>
                </a:moveTo>
                <a:lnTo>
                  <a:pt x="12626" y="0"/>
                </a:lnTo>
                <a:lnTo>
                  <a:pt x="25370" y="0"/>
                </a:lnTo>
                <a:lnTo>
                  <a:pt x="38147" y="0"/>
                </a:lnTo>
                <a:lnTo>
                  <a:pt x="50869" y="0"/>
                </a:lnTo>
                <a:lnTo>
                  <a:pt x="60198" y="0"/>
                </a:lnTo>
                <a:lnTo>
                  <a:pt x="60197" y="12699"/>
                </a:lnTo>
                <a:lnTo>
                  <a:pt x="60197" y="25400"/>
                </a:lnTo>
                <a:lnTo>
                  <a:pt x="60198" y="38100"/>
                </a:lnTo>
                <a:lnTo>
                  <a:pt x="60198" y="50800"/>
                </a:lnTo>
                <a:lnTo>
                  <a:pt x="60198" y="63500"/>
                </a:lnTo>
                <a:lnTo>
                  <a:pt x="60198" y="76200"/>
                </a:lnTo>
                <a:lnTo>
                  <a:pt x="60197" y="88900"/>
                </a:lnTo>
                <a:lnTo>
                  <a:pt x="60198" y="101600"/>
                </a:lnTo>
                <a:lnTo>
                  <a:pt x="60198" y="114300"/>
                </a:lnTo>
                <a:lnTo>
                  <a:pt x="60198" y="118872"/>
                </a:lnTo>
                <a:lnTo>
                  <a:pt x="0" y="118872"/>
                </a:lnTo>
                <a:lnTo>
                  <a:pt x="0" y="106171"/>
                </a:lnTo>
                <a:lnTo>
                  <a:pt x="0" y="93472"/>
                </a:lnTo>
                <a:lnTo>
                  <a:pt x="0" y="80772"/>
                </a:lnTo>
                <a:lnTo>
                  <a:pt x="0" y="68072"/>
                </a:lnTo>
                <a:lnTo>
                  <a:pt x="0" y="55371"/>
                </a:lnTo>
                <a:lnTo>
                  <a:pt x="0" y="42671"/>
                </a:lnTo>
                <a:lnTo>
                  <a:pt x="0" y="29971"/>
                </a:lnTo>
                <a:lnTo>
                  <a:pt x="0" y="17271"/>
                </a:lnTo>
                <a:lnTo>
                  <a:pt x="0" y="4571"/>
                </a:lnTo>
                <a:lnTo>
                  <a:pt x="0" y="0"/>
                </a:lnTo>
                <a:close/>
              </a:path>
            </a:pathLst>
          </a:custGeom>
          <a:ln w="9905">
            <a:solidFill>
              <a:srgbClr val="FEFE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6944106" y="3428999"/>
            <a:ext cx="408432" cy="837438"/>
          </a:xfrm>
          <a:custGeom>
            <a:avLst/>
            <a:gdLst/>
            <a:ahLst/>
            <a:cxnLst/>
            <a:rect l="l" t="t" r="r" b="b"/>
            <a:pathLst>
              <a:path w="408431" h="837438">
                <a:moveTo>
                  <a:pt x="0" y="0"/>
                </a:moveTo>
                <a:lnTo>
                  <a:pt x="12772" y="0"/>
                </a:lnTo>
                <a:lnTo>
                  <a:pt x="25440" y="0"/>
                </a:lnTo>
                <a:lnTo>
                  <a:pt x="38069" y="0"/>
                </a:lnTo>
                <a:lnTo>
                  <a:pt x="50726" y="0"/>
                </a:lnTo>
                <a:lnTo>
                  <a:pt x="63478" y="0"/>
                </a:lnTo>
                <a:lnTo>
                  <a:pt x="65532" y="0"/>
                </a:lnTo>
                <a:lnTo>
                  <a:pt x="65531" y="20802"/>
                </a:lnTo>
                <a:lnTo>
                  <a:pt x="65532" y="41604"/>
                </a:lnTo>
                <a:lnTo>
                  <a:pt x="65531" y="62405"/>
                </a:lnTo>
                <a:lnTo>
                  <a:pt x="65532" y="83204"/>
                </a:lnTo>
                <a:lnTo>
                  <a:pt x="65532" y="104001"/>
                </a:lnTo>
                <a:lnTo>
                  <a:pt x="65532" y="124795"/>
                </a:lnTo>
                <a:lnTo>
                  <a:pt x="65532" y="145585"/>
                </a:lnTo>
                <a:lnTo>
                  <a:pt x="65532" y="166372"/>
                </a:lnTo>
                <a:lnTo>
                  <a:pt x="65532" y="187153"/>
                </a:lnTo>
                <a:lnTo>
                  <a:pt x="65532" y="207930"/>
                </a:lnTo>
                <a:lnTo>
                  <a:pt x="65532" y="228701"/>
                </a:lnTo>
                <a:lnTo>
                  <a:pt x="65532" y="249466"/>
                </a:lnTo>
                <a:lnTo>
                  <a:pt x="65532" y="270224"/>
                </a:lnTo>
                <a:lnTo>
                  <a:pt x="65532" y="290975"/>
                </a:lnTo>
                <a:lnTo>
                  <a:pt x="65532" y="311717"/>
                </a:lnTo>
                <a:lnTo>
                  <a:pt x="65532" y="332451"/>
                </a:lnTo>
                <a:lnTo>
                  <a:pt x="65532" y="353176"/>
                </a:lnTo>
                <a:lnTo>
                  <a:pt x="65532" y="373891"/>
                </a:lnTo>
                <a:lnTo>
                  <a:pt x="65532" y="394596"/>
                </a:lnTo>
                <a:lnTo>
                  <a:pt x="65532" y="415290"/>
                </a:lnTo>
                <a:lnTo>
                  <a:pt x="77762" y="394596"/>
                </a:lnTo>
                <a:lnTo>
                  <a:pt x="89992" y="373891"/>
                </a:lnTo>
                <a:lnTo>
                  <a:pt x="102224" y="353176"/>
                </a:lnTo>
                <a:lnTo>
                  <a:pt x="114458" y="332451"/>
                </a:lnTo>
                <a:lnTo>
                  <a:pt x="126694" y="311717"/>
                </a:lnTo>
                <a:lnTo>
                  <a:pt x="138933" y="290975"/>
                </a:lnTo>
                <a:lnTo>
                  <a:pt x="151175" y="270224"/>
                </a:lnTo>
                <a:lnTo>
                  <a:pt x="163421" y="249466"/>
                </a:lnTo>
                <a:lnTo>
                  <a:pt x="175672" y="228701"/>
                </a:lnTo>
                <a:lnTo>
                  <a:pt x="187928" y="207930"/>
                </a:lnTo>
                <a:lnTo>
                  <a:pt x="200189" y="187153"/>
                </a:lnTo>
                <a:lnTo>
                  <a:pt x="212457" y="166372"/>
                </a:lnTo>
                <a:lnTo>
                  <a:pt x="224732" y="145585"/>
                </a:lnTo>
                <a:lnTo>
                  <a:pt x="237014" y="124795"/>
                </a:lnTo>
                <a:lnTo>
                  <a:pt x="249304" y="104001"/>
                </a:lnTo>
                <a:lnTo>
                  <a:pt x="261603" y="83204"/>
                </a:lnTo>
                <a:lnTo>
                  <a:pt x="273911" y="62405"/>
                </a:lnTo>
                <a:lnTo>
                  <a:pt x="286229" y="41604"/>
                </a:lnTo>
                <a:lnTo>
                  <a:pt x="298557" y="20802"/>
                </a:lnTo>
                <a:lnTo>
                  <a:pt x="310896" y="0"/>
                </a:lnTo>
                <a:lnTo>
                  <a:pt x="323421" y="0"/>
                </a:lnTo>
                <a:lnTo>
                  <a:pt x="336028" y="0"/>
                </a:lnTo>
                <a:lnTo>
                  <a:pt x="348702" y="0"/>
                </a:lnTo>
                <a:lnTo>
                  <a:pt x="361430" y="0"/>
                </a:lnTo>
                <a:lnTo>
                  <a:pt x="374198" y="0"/>
                </a:lnTo>
                <a:lnTo>
                  <a:pt x="386992" y="0"/>
                </a:lnTo>
                <a:lnTo>
                  <a:pt x="399288" y="0"/>
                </a:lnTo>
                <a:lnTo>
                  <a:pt x="388892" y="17025"/>
                </a:lnTo>
                <a:lnTo>
                  <a:pt x="378506" y="34040"/>
                </a:lnTo>
                <a:lnTo>
                  <a:pt x="368130" y="51045"/>
                </a:lnTo>
                <a:lnTo>
                  <a:pt x="357762" y="68043"/>
                </a:lnTo>
                <a:lnTo>
                  <a:pt x="347400" y="85034"/>
                </a:lnTo>
                <a:lnTo>
                  <a:pt x="337044" y="102019"/>
                </a:lnTo>
                <a:lnTo>
                  <a:pt x="326693" y="119000"/>
                </a:lnTo>
                <a:lnTo>
                  <a:pt x="316345" y="135977"/>
                </a:lnTo>
                <a:lnTo>
                  <a:pt x="306000" y="152952"/>
                </a:lnTo>
                <a:lnTo>
                  <a:pt x="295655" y="169925"/>
                </a:lnTo>
                <a:lnTo>
                  <a:pt x="285311" y="186899"/>
                </a:lnTo>
                <a:lnTo>
                  <a:pt x="274966" y="203874"/>
                </a:lnTo>
                <a:lnTo>
                  <a:pt x="264618" y="220851"/>
                </a:lnTo>
                <a:lnTo>
                  <a:pt x="254267" y="237832"/>
                </a:lnTo>
                <a:lnTo>
                  <a:pt x="243911" y="254817"/>
                </a:lnTo>
                <a:lnTo>
                  <a:pt x="233549" y="271808"/>
                </a:lnTo>
                <a:lnTo>
                  <a:pt x="223181" y="288806"/>
                </a:lnTo>
                <a:lnTo>
                  <a:pt x="212805" y="305811"/>
                </a:lnTo>
                <a:lnTo>
                  <a:pt x="202419" y="322826"/>
                </a:lnTo>
                <a:lnTo>
                  <a:pt x="192024" y="339852"/>
                </a:lnTo>
                <a:lnTo>
                  <a:pt x="202876" y="364660"/>
                </a:lnTo>
                <a:lnTo>
                  <a:pt x="213719" y="389480"/>
                </a:lnTo>
                <a:lnTo>
                  <a:pt x="224553" y="414310"/>
                </a:lnTo>
                <a:lnTo>
                  <a:pt x="235378" y="439149"/>
                </a:lnTo>
                <a:lnTo>
                  <a:pt x="246197" y="463998"/>
                </a:lnTo>
                <a:lnTo>
                  <a:pt x="257010" y="488855"/>
                </a:lnTo>
                <a:lnTo>
                  <a:pt x="267818" y="513721"/>
                </a:lnTo>
                <a:lnTo>
                  <a:pt x="278623" y="538593"/>
                </a:lnTo>
                <a:lnTo>
                  <a:pt x="289426" y="563473"/>
                </a:lnTo>
                <a:lnTo>
                  <a:pt x="300227" y="588359"/>
                </a:lnTo>
                <a:lnTo>
                  <a:pt x="311029" y="613250"/>
                </a:lnTo>
                <a:lnTo>
                  <a:pt x="321832" y="638147"/>
                </a:lnTo>
                <a:lnTo>
                  <a:pt x="332637" y="663048"/>
                </a:lnTo>
                <a:lnTo>
                  <a:pt x="343445" y="687954"/>
                </a:lnTo>
                <a:lnTo>
                  <a:pt x="354258" y="712862"/>
                </a:lnTo>
                <a:lnTo>
                  <a:pt x="365077" y="737774"/>
                </a:lnTo>
                <a:lnTo>
                  <a:pt x="375902" y="762688"/>
                </a:lnTo>
                <a:lnTo>
                  <a:pt x="386736" y="787603"/>
                </a:lnTo>
                <a:lnTo>
                  <a:pt x="397579" y="812520"/>
                </a:lnTo>
                <a:lnTo>
                  <a:pt x="408432" y="837438"/>
                </a:lnTo>
                <a:lnTo>
                  <a:pt x="395622" y="837438"/>
                </a:lnTo>
                <a:lnTo>
                  <a:pt x="382826" y="837437"/>
                </a:lnTo>
                <a:lnTo>
                  <a:pt x="370060" y="837438"/>
                </a:lnTo>
                <a:lnTo>
                  <a:pt x="357338" y="837438"/>
                </a:lnTo>
                <a:lnTo>
                  <a:pt x="344675" y="837438"/>
                </a:lnTo>
                <a:lnTo>
                  <a:pt x="332085" y="837438"/>
                </a:lnTo>
                <a:lnTo>
                  <a:pt x="322326" y="837438"/>
                </a:lnTo>
                <a:lnTo>
                  <a:pt x="313524" y="816286"/>
                </a:lnTo>
                <a:lnTo>
                  <a:pt x="304723" y="795125"/>
                </a:lnTo>
                <a:lnTo>
                  <a:pt x="295922" y="773955"/>
                </a:lnTo>
                <a:lnTo>
                  <a:pt x="287121" y="752776"/>
                </a:lnTo>
                <a:lnTo>
                  <a:pt x="278320" y="731591"/>
                </a:lnTo>
                <a:lnTo>
                  <a:pt x="269519" y="710400"/>
                </a:lnTo>
                <a:lnTo>
                  <a:pt x="260718" y="689204"/>
                </a:lnTo>
                <a:lnTo>
                  <a:pt x="251917" y="668005"/>
                </a:lnTo>
                <a:lnTo>
                  <a:pt x="243116" y="646804"/>
                </a:lnTo>
                <a:lnTo>
                  <a:pt x="234315" y="625601"/>
                </a:lnTo>
                <a:lnTo>
                  <a:pt x="225513" y="604399"/>
                </a:lnTo>
                <a:lnTo>
                  <a:pt x="216712" y="583198"/>
                </a:lnTo>
                <a:lnTo>
                  <a:pt x="207911" y="561999"/>
                </a:lnTo>
                <a:lnTo>
                  <a:pt x="199110" y="540803"/>
                </a:lnTo>
                <a:lnTo>
                  <a:pt x="190309" y="519612"/>
                </a:lnTo>
                <a:lnTo>
                  <a:pt x="181508" y="498427"/>
                </a:lnTo>
                <a:lnTo>
                  <a:pt x="172707" y="477248"/>
                </a:lnTo>
                <a:lnTo>
                  <a:pt x="163906" y="456078"/>
                </a:lnTo>
                <a:lnTo>
                  <a:pt x="155105" y="434917"/>
                </a:lnTo>
                <a:lnTo>
                  <a:pt x="146304" y="413766"/>
                </a:lnTo>
                <a:lnTo>
                  <a:pt x="139772" y="424738"/>
                </a:lnTo>
                <a:lnTo>
                  <a:pt x="133214" y="435682"/>
                </a:lnTo>
                <a:lnTo>
                  <a:pt x="126636" y="446601"/>
                </a:lnTo>
                <a:lnTo>
                  <a:pt x="120043" y="457496"/>
                </a:lnTo>
                <a:lnTo>
                  <a:pt x="113439" y="468372"/>
                </a:lnTo>
                <a:lnTo>
                  <a:pt x="106830" y="479229"/>
                </a:lnTo>
                <a:lnTo>
                  <a:pt x="100220" y="490071"/>
                </a:lnTo>
                <a:lnTo>
                  <a:pt x="93614" y="500900"/>
                </a:lnTo>
                <a:lnTo>
                  <a:pt x="87017" y="511718"/>
                </a:lnTo>
                <a:lnTo>
                  <a:pt x="80434" y="522529"/>
                </a:lnTo>
                <a:lnTo>
                  <a:pt x="73871" y="533333"/>
                </a:lnTo>
                <a:lnTo>
                  <a:pt x="67331" y="544135"/>
                </a:lnTo>
                <a:lnTo>
                  <a:pt x="65532" y="547116"/>
                </a:lnTo>
                <a:lnTo>
                  <a:pt x="65532" y="561632"/>
                </a:lnTo>
                <a:lnTo>
                  <a:pt x="65532" y="576148"/>
                </a:lnTo>
                <a:lnTo>
                  <a:pt x="65532" y="590664"/>
                </a:lnTo>
                <a:lnTo>
                  <a:pt x="65532" y="605180"/>
                </a:lnTo>
                <a:lnTo>
                  <a:pt x="65532" y="619696"/>
                </a:lnTo>
                <a:lnTo>
                  <a:pt x="65532" y="634212"/>
                </a:lnTo>
                <a:lnTo>
                  <a:pt x="65532" y="648728"/>
                </a:lnTo>
                <a:lnTo>
                  <a:pt x="65532" y="663244"/>
                </a:lnTo>
                <a:lnTo>
                  <a:pt x="65532" y="677760"/>
                </a:lnTo>
                <a:lnTo>
                  <a:pt x="65532" y="692276"/>
                </a:lnTo>
                <a:lnTo>
                  <a:pt x="65532" y="706793"/>
                </a:lnTo>
                <a:lnTo>
                  <a:pt x="65532" y="721309"/>
                </a:lnTo>
                <a:lnTo>
                  <a:pt x="65532" y="735825"/>
                </a:lnTo>
                <a:lnTo>
                  <a:pt x="65532" y="750341"/>
                </a:lnTo>
                <a:lnTo>
                  <a:pt x="65532" y="764857"/>
                </a:lnTo>
                <a:lnTo>
                  <a:pt x="65532" y="779373"/>
                </a:lnTo>
                <a:lnTo>
                  <a:pt x="65532" y="793889"/>
                </a:lnTo>
                <a:lnTo>
                  <a:pt x="65532" y="808405"/>
                </a:lnTo>
                <a:lnTo>
                  <a:pt x="65532" y="822921"/>
                </a:lnTo>
                <a:lnTo>
                  <a:pt x="65532" y="837438"/>
                </a:lnTo>
                <a:lnTo>
                  <a:pt x="52759" y="837437"/>
                </a:lnTo>
                <a:lnTo>
                  <a:pt x="40091" y="837438"/>
                </a:lnTo>
                <a:lnTo>
                  <a:pt x="27462" y="837438"/>
                </a:lnTo>
                <a:lnTo>
                  <a:pt x="14805" y="837438"/>
                </a:lnTo>
                <a:lnTo>
                  <a:pt x="2053" y="837438"/>
                </a:lnTo>
                <a:lnTo>
                  <a:pt x="0" y="837438"/>
                </a:lnTo>
                <a:lnTo>
                  <a:pt x="0" y="795604"/>
                </a:lnTo>
                <a:lnTo>
                  <a:pt x="0" y="753769"/>
                </a:lnTo>
                <a:lnTo>
                  <a:pt x="0" y="711934"/>
                </a:lnTo>
                <a:lnTo>
                  <a:pt x="0" y="670096"/>
                </a:lnTo>
                <a:lnTo>
                  <a:pt x="0" y="628257"/>
                </a:lnTo>
                <a:lnTo>
                  <a:pt x="0" y="586414"/>
                </a:lnTo>
                <a:lnTo>
                  <a:pt x="0" y="544568"/>
                </a:lnTo>
                <a:lnTo>
                  <a:pt x="0" y="502718"/>
                </a:lnTo>
                <a:lnTo>
                  <a:pt x="0" y="460864"/>
                </a:lnTo>
                <a:lnTo>
                  <a:pt x="0" y="419004"/>
                </a:lnTo>
                <a:lnTo>
                  <a:pt x="0" y="377139"/>
                </a:lnTo>
                <a:lnTo>
                  <a:pt x="0" y="335267"/>
                </a:lnTo>
                <a:lnTo>
                  <a:pt x="0" y="293389"/>
                </a:lnTo>
                <a:lnTo>
                  <a:pt x="0" y="251503"/>
                </a:lnTo>
                <a:lnTo>
                  <a:pt x="0" y="209609"/>
                </a:lnTo>
                <a:lnTo>
                  <a:pt x="0" y="167707"/>
                </a:lnTo>
                <a:lnTo>
                  <a:pt x="0" y="125795"/>
                </a:lnTo>
                <a:lnTo>
                  <a:pt x="0" y="83874"/>
                </a:lnTo>
                <a:lnTo>
                  <a:pt x="0" y="41942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FEFE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1600200" y="2667000"/>
            <a:ext cx="2353056" cy="1993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914400" y="2000249"/>
            <a:ext cx="8686800" cy="171450"/>
          </a:xfrm>
          <a:custGeom>
            <a:avLst/>
            <a:gdLst/>
            <a:ahLst/>
            <a:cxnLst/>
            <a:rect l="l" t="t" r="r" b="b"/>
            <a:pathLst>
              <a:path w="8686800" h="171450">
                <a:moveTo>
                  <a:pt x="0" y="0"/>
                </a:moveTo>
                <a:lnTo>
                  <a:pt x="113538" y="58674"/>
                </a:lnTo>
                <a:lnTo>
                  <a:pt x="6374130" y="58674"/>
                </a:lnTo>
                <a:lnTo>
                  <a:pt x="6592824" y="171450"/>
                </a:lnTo>
                <a:lnTo>
                  <a:pt x="8676894" y="171450"/>
                </a:lnTo>
                <a:lnTo>
                  <a:pt x="8686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909828" y="1995677"/>
            <a:ext cx="8696706" cy="181356"/>
          </a:xfrm>
          <a:custGeom>
            <a:avLst/>
            <a:gdLst/>
            <a:ahLst/>
            <a:cxnLst/>
            <a:rect l="l" t="t" r="r" b="b"/>
            <a:pathLst>
              <a:path w="8696706" h="181356">
                <a:moveTo>
                  <a:pt x="4571" y="9906"/>
                </a:moveTo>
                <a:lnTo>
                  <a:pt x="761" y="1524"/>
                </a:lnTo>
                <a:lnTo>
                  <a:pt x="0" y="6096"/>
                </a:lnTo>
                <a:lnTo>
                  <a:pt x="3047" y="9144"/>
                </a:lnTo>
                <a:lnTo>
                  <a:pt x="115823" y="67818"/>
                </a:lnTo>
                <a:lnTo>
                  <a:pt x="4571" y="9906"/>
                </a:lnTo>
                <a:close/>
              </a:path>
              <a:path w="8696706" h="181356">
                <a:moveTo>
                  <a:pt x="8691372" y="9905"/>
                </a:moveTo>
                <a:lnTo>
                  <a:pt x="8686800" y="4571"/>
                </a:lnTo>
                <a:lnTo>
                  <a:pt x="8686468" y="9906"/>
                </a:lnTo>
                <a:lnTo>
                  <a:pt x="8676416" y="171449"/>
                </a:lnTo>
                <a:lnTo>
                  <a:pt x="8681466" y="171449"/>
                </a:lnTo>
                <a:lnTo>
                  <a:pt x="8691372" y="9905"/>
                </a:lnTo>
                <a:close/>
              </a:path>
              <a:path w="8696706" h="181356">
                <a:moveTo>
                  <a:pt x="8683752" y="181355"/>
                </a:moveTo>
                <a:lnTo>
                  <a:pt x="8686038" y="176783"/>
                </a:lnTo>
                <a:lnTo>
                  <a:pt x="8676132" y="176021"/>
                </a:lnTo>
                <a:lnTo>
                  <a:pt x="6599682" y="172211"/>
                </a:lnTo>
                <a:lnTo>
                  <a:pt x="6597396" y="171449"/>
                </a:lnTo>
                <a:lnTo>
                  <a:pt x="6595872" y="180593"/>
                </a:lnTo>
                <a:lnTo>
                  <a:pt x="6597396" y="181355"/>
                </a:lnTo>
                <a:lnTo>
                  <a:pt x="8683752" y="181355"/>
                </a:lnTo>
                <a:close/>
              </a:path>
              <a:path w="8696706" h="181356">
                <a:moveTo>
                  <a:pt x="118921" y="58673"/>
                </a:moveTo>
                <a:lnTo>
                  <a:pt x="24552" y="9905"/>
                </a:lnTo>
                <a:lnTo>
                  <a:pt x="118109" y="58674"/>
                </a:lnTo>
                <a:lnTo>
                  <a:pt x="118921" y="58673"/>
                </a:lnTo>
                <a:close/>
              </a:path>
              <a:path w="8696706" h="181356">
                <a:moveTo>
                  <a:pt x="6597396" y="171449"/>
                </a:moveTo>
                <a:lnTo>
                  <a:pt x="6599682" y="172211"/>
                </a:lnTo>
                <a:lnTo>
                  <a:pt x="8676132" y="176021"/>
                </a:lnTo>
                <a:lnTo>
                  <a:pt x="8686038" y="176783"/>
                </a:lnTo>
                <a:lnTo>
                  <a:pt x="8691372" y="91059"/>
                </a:lnTo>
                <a:lnTo>
                  <a:pt x="8691372" y="0"/>
                </a:lnTo>
                <a:lnTo>
                  <a:pt x="4571" y="0"/>
                </a:lnTo>
                <a:lnTo>
                  <a:pt x="6857" y="762"/>
                </a:lnTo>
                <a:lnTo>
                  <a:pt x="24552" y="9905"/>
                </a:lnTo>
                <a:lnTo>
                  <a:pt x="8686468" y="9906"/>
                </a:lnTo>
                <a:lnTo>
                  <a:pt x="8686800" y="4571"/>
                </a:lnTo>
                <a:lnTo>
                  <a:pt x="8691372" y="9905"/>
                </a:lnTo>
                <a:lnTo>
                  <a:pt x="8681466" y="171449"/>
                </a:lnTo>
                <a:lnTo>
                  <a:pt x="6598204" y="171449"/>
                </a:lnTo>
                <a:lnTo>
                  <a:pt x="6380988" y="59435"/>
                </a:lnTo>
                <a:lnTo>
                  <a:pt x="6378702" y="67817"/>
                </a:lnTo>
                <a:lnTo>
                  <a:pt x="6376416" y="67817"/>
                </a:lnTo>
                <a:lnTo>
                  <a:pt x="6595872" y="180593"/>
                </a:lnTo>
                <a:lnTo>
                  <a:pt x="6597396" y="171449"/>
                </a:lnTo>
                <a:close/>
              </a:path>
              <a:path w="8696706" h="181356">
                <a:moveTo>
                  <a:pt x="6378702" y="67817"/>
                </a:moveTo>
                <a:lnTo>
                  <a:pt x="6380988" y="59435"/>
                </a:lnTo>
                <a:lnTo>
                  <a:pt x="6378702" y="58673"/>
                </a:lnTo>
                <a:lnTo>
                  <a:pt x="120395" y="59436"/>
                </a:lnTo>
                <a:lnTo>
                  <a:pt x="115823" y="67818"/>
                </a:lnTo>
                <a:lnTo>
                  <a:pt x="6378702" y="67817"/>
                </a:lnTo>
                <a:close/>
              </a:path>
              <a:path w="8696706" h="181356">
                <a:moveTo>
                  <a:pt x="120395" y="59436"/>
                </a:moveTo>
                <a:lnTo>
                  <a:pt x="6378702" y="58673"/>
                </a:lnTo>
                <a:lnTo>
                  <a:pt x="118109" y="58674"/>
                </a:lnTo>
                <a:lnTo>
                  <a:pt x="24552" y="9905"/>
                </a:lnTo>
                <a:lnTo>
                  <a:pt x="6857" y="762"/>
                </a:lnTo>
                <a:lnTo>
                  <a:pt x="4571" y="0"/>
                </a:lnTo>
                <a:lnTo>
                  <a:pt x="761" y="1524"/>
                </a:lnTo>
                <a:lnTo>
                  <a:pt x="4571" y="9906"/>
                </a:lnTo>
                <a:lnTo>
                  <a:pt x="115823" y="67818"/>
                </a:lnTo>
                <a:lnTo>
                  <a:pt x="120395" y="59436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8763000" y="1399794"/>
            <a:ext cx="689521" cy="58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991092" y="6186858"/>
            <a:ext cx="31412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solidFill>
                  <a:srgbClr val="41679A"/>
                </a:solidFill>
                <a:latin typeface="Arial"/>
                <a:cs typeface="Arial"/>
              </a:rPr>
              <a:t>18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27492" y="3659885"/>
            <a:ext cx="60198" cy="6065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5634990" y="3659885"/>
            <a:ext cx="60198" cy="6065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8127491" y="3428999"/>
            <a:ext cx="60198" cy="1188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00"/>
              </a:lnSpc>
              <a:spcBef>
                <a:spcPts val="36"/>
              </a:spcBef>
            </a:pPr>
            <a:endParaRPr sz="900"/>
          </a:p>
        </p:txBody>
      </p:sp>
      <p:sp>
        <p:nvSpPr>
          <p:cNvPr id="6" name="object 6"/>
          <p:cNvSpPr txBox="1"/>
          <p:nvPr/>
        </p:nvSpPr>
        <p:spPr>
          <a:xfrm>
            <a:off x="5634990" y="3428999"/>
            <a:ext cx="60198" cy="1188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00"/>
              </a:lnSpc>
              <a:spcBef>
                <a:spcPts val="36"/>
              </a:spcBef>
            </a:pPr>
            <a:endParaRPr sz="900"/>
          </a:p>
        </p:txBody>
      </p:sp>
      <p:sp>
        <p:nvSpPr>
          <p:cNvPr id="5" name="object 5"/>
          <p:cNvSpPr txBox="1"/>
          <p:nvPr/>
        </p:nvSpPr>
        <p:spPr>
          <a:xfrm>
            <a:off x="4648200" y="3428999"/>
            <a:ext cx="391667" cy="99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750"/>
              </a:lnSpc>
              <a:spcBef>
                <a:spcPts val="30"/>
              </a:spcBef>
            </a:pPr>
            <a:endParaRPr sz="750"/>
          </a:p>
        </p:txBody>
      </p:sp>
      <p:sp>
        <p:nvSpPr>
          <p:cNvPr id="4" name="object 4"/>
          <p:cNvSpPr txBox="1"/>
          <p:nvPr/>
        </p:nvSpPr>
        <p:spPr>
          <a:xfrm>
            <a:off x="4648200" y="3528059"/>
            <a:ext cx="163067" cy="7383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4811268" y="3528059"/>
            <a:ext cx="65532" cy="7383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4876800" y="3528059"/>
            <a:ext cx="163067" cy="7383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/>
          <p:nvPr/>
        </p:nvSpPr>
        <p:spPr>
          <a:xfrm>
            <a:off x="457200" y="6019799"/>
            <a:ext cx="8733282" cy="243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2398776" y="2522981"/>
            <a:ext cx="7202424" cy="3477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914400" y="2000249"/>
            <a:ext cx="8686800" cy="171450"/>
          </a:xfrm>
          <a:custGeom>
            <a:avLst/>
            <a:gdLst/>
            <a:ahLst/>
            <a:cxnLst/>
            <a:rect l="l" t="t" r="r" b="b"/>
            <a:pathLst>
              <a:path w="8686800" h="171450">
                <a:moveTo>
                  <a:pt x="0" y="0"/>
                </a:moveTo>
                <a:lnTo>
                  <a:pt x="113538" y="58674"/>
                </a:lnTo>
                <a:lnTo>
                  <a:pt x="6374130" y="58674"/>
                </a:lnTo>
                <a:lnTo>
                  <a:pt x="6592824" y="171450"/>
                </a:lnTo>
                <a:lnTo>
                  <a:pt x="8676894" y="171450"/>
                </a:lnTo>
                <a:lnTo>
                  <a:pt x="8686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909828" y="1995677"/>
            <a:ext cx="8696706" cy="181356"/>
          </a:xfrm>
          <a:custGeom>
            <a:avLst/>
            <a:gdLst/>
            <a:ahLst/>
            <a:cxnLst/>
            <a:rect l="l" t="t" r="r" b="b"/>
            <a:pathLst>
              <a:path w="8696706" h="181356">
                <a:moveTo>
                  <a:pt x="4571" y="9906"/>
                </a:moveTo>
                <a:lnTo>
                  <a:pt x="761" y="1524"/>
                </a:lnTo>
                <a:lnTo>
                  <a:pt x="0" y="6096"/>
                </a:lnTo>
                <a:lnTo>
                  <a:pt x="3047" y="9144"/>
                </a:lnTo>
                <a:lnTo>
                  <a:pt x="115823" y="67818"/>
                </a:lnTo>
                <a:lnTo>
                  <a:pt x="4571" y="9906"/>
                </a:lnTo>
                <a:close/>
              </a:path>
              <a:path w="8696706" h="181356">
                <a:moveTo>
                  <a:pt x="8691372" y="9905"/>
                </a:moveTo>
                <a:lnTo>
                  <a:pt x="8686800" y="4571"/>
                </a:lnTo>
                <a:lnTo>
                  <a:pt x="8686468" y="9906"/>
                </a:lnTo>
                <a:lnTo>
                  <a:pt x="8676416" y="171449"/>
                </a:lnTo>
                <a:lnTo>
                  <a:pt x="8681466" y="171449"/>
                </a:lnTo>
                <a:lnTo>
                  <a:pt x="8691372" y="9905"/>
                </a:lnTo>
                <a:close/>
              </a:path>
              <a:path w="8696706" h="181356">
                <a:moveTo>
                  <a:pt x="8683752" y="181355"/>
                </a:moveTo>
                <a:lnTo>
                  <a:pt x="8686038" y="176783"/>
                </a:lnTo>
                <a:lnTo>
                  <a:pt x="8676132" y="176021"/>
                </a:lnTo>
                <a:lnTo>
                  <a:pt x="6599682" y="172211"/>
                </a:lnTo>
                <a:lnTo>
                  <a:pt x="6597396" y="171449"/>
                </a:lnTo>
                <a:lnTo>
                  <a:pt x="6595872" y="180593"/>
                </a:lnTo>
                <a:lnTo>
                  <a:pt x="6597396" y="181355"/>
                </a:lnTo>
                <a:lnTo>
                  <a:pt x="8683752" y="181355"/>
                </a:lnTo>
                <a:close/>
              </a:path>
              <a:path w="8696706" h="181356">
                <a:moveTo>
                  <a:pt x="118921" y="58673"/>
                </a:moveTo>
                <a:lnTo>
                  <a:pt x="24552" y="9905"/>
                </a:lnTo>
                <a:lnTo>
                  <a:pt x="118109" y="58674"/>
                </a:lnTo>
                <a:lnTo>
                  <a:pt x="118921" y="58673"/>
                </a:lnTo>
                <a:close/>
              </a:path>
              <a:path w="8696706" h="181356">
                <a:moveTo>
                  <a:pt x="6597396" y="171449"/>
                </a:moveTo>
                <a:lnTo>
                  <a:pt x="6599682" y="172211"/>
                </a:lnTo>
                <a:lnTo>
                  <a:pt x="8676132" y="176021"/>
                </a:lnTo>
                <a:lnTo>
                  <a:pt x="8686038" y="176783"/>
                </a:lnTo>
                <a:lnTo>
                  <a:pt x="8691372" y="91059"/>
                </a:lnTo>
                <a:lnTo>
                  <a:pt x="8691372" y="0"/>
                </a:lnTo>
                <a:lnTo>
                  <a:pt x="4571" y="0"/>
                </a:lnTo>
                <a:lnTo>
                  <a:pt x="6857" y="762"/>
                </a:lnTo>
                <a:lnTo>
                  <a:pt x="24552" y="9905"/>
                </a:lnTo>
                <a:lnTo>
                  <a:pt x="8686468" y="9906"/>
                </a:lnTo>
                <a:lnTo>
                  <a:pt x="8686800" y="4571"/>
                </a:lnTo>
                <a:lnTo>
                  <a:pt x="8691372" y="9905"/>
                </a:lnTo>
                <a:lnTo>
                  <a:pt x="8681466" y="171449"/>
                </a:lnTo>
                <a:lnTo>
                  <a:pt x="6598204" y="171449"/>
                </a:lnTo>
                <a:lnTo>
                  <a:pt x="6380988" y="59435"/>
                </a:lnTo>
                <a:lnTo>
                  <a:pt x="6378702" y="67817"/>
                </a:lnTo>
                <a:lnTo>
                  <a:pt x="6376416" y="67817"/>
                </a:lnTo>
                <a:lnTo>
                  <a:pt x="6595872" y="180593"/>
                </a:lnTo>
                <a:lnTo>
                  <a:pt x="6597396" y="171449"/>
                </a:lnTo>
                <a:close/>
              </a:path>
              <a:path w="8696706" h="181356">
                <a:moveTo>
                  <a:pt x="6378702" y="67817"/>
                </a:moveTo>
                <a:lnTo>
                  <a:pt x="6380988" y="59435"/>
                </a:lnTo>
                <a:lnTo>
                  <a:pt x="6378702" y="58673"/>
                </a:lnTo>
                <a:lnTo>
                  <a:pt x="120395" y="59436"/>
                </a:lnTo>
                <a:lnTo>
                  <a:pt x="115823" y="67818"/>
                </a:lnTo>
                <a:lnTo>
                  <a:pt x="6378702" y="67817"/>
                </a:lnTo>
                <a:close/>
              </a:path>
              <a:path w="8696706" h="181356">
                <a:moveTo>
                  <a:pt x="120395" y="59436"/>
                </a:moveTo>
                <a:lnTo>
                  <a:pt x="6378702" y="58673"/>
                </a:lnTo>
                <a:lnTo>
                  <a:pt x="118109" y="58674"/>
                </a:lnTo>
                <a:lnTo>
                  <a:pt x="24552" y="9905"/>
                </a:lnTo>
                <a:lnTo>
                  <a:pt x="6857" y="762"/>
                </a:lnTo>
                <a:lnTo>
                  <a:pt x="4571" y="0"/>
                </a:lnTo>
                <a:lnTo>
                  <a:pt x="761" y="1524"/>
                </a:lnTo>
                <a:lnTo>
                  <a:pt x="4571" y="9906"/>
                </a:lnTo>
                <a:lnTo>
                  <a:pt x="115823" y="67818"/>
                </a:lnTo>
                <a:lnTo>
                  <a:pt x="120395" y="59436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8763000" y="1399794"/>
            <a:ext cx="689521" cy="58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870708" y="1520037"/>
            <a:ext cx="438311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GAMBARAN</a:t>
            </a:r>
            <a:r>
              <a:rPr dirty="0" smtClean="0" baseline="1733" sz="5400" spc="-9" b="1">
                <a:latin typeface="Tw Cen MT Condensed"/>
                <a:cs typeface="Tw Cen MT Condensed"/>
              </a:rPr>
              <a:t> </a:t>
            </a:r>
            <a:r>
              <a:rPr dirty="0" smtClean="0" baseline="1733" sz="5400" spc="0" b="1">
                <a:latin typeface="Tw Cen MT Condensed"/>
                <a:cs typeface="Tw Cen MT Condensed"/>
              </a:rPr>
              <a:t>UMUM</a:t>
            </a:r>
            <a:r>
              <a:rPr dirty="0" smtClean="0" baseline="1733" sz="5400" spc="-9" b="1">
                <a:latin typeface="Tw Cen MT Condensed"/>
                <a:cs typeface="Tw Cen MT Condensed"/>
              </a:rPr>
              <a:t> </a:t>
            </a:r>
            <a:r>
              <a:rPr dirty="0" smtClean="0" baseline="1733" sz="5400" spc="0" b="1">
                <a:latin typeface="Tw Cen MT Condensed"/>
                <a:cs typeface="Tw Cen MT Condensed"/>
              </a:rPr>
              <a:t>SISTEM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2190" y="2514584"/>
            <a:ext cx="225029" cy="2288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dirty="0" smtClean="0" sz="1600" spc="0">
                <a:latin typeface="Arial"/>
                <a:cs typeface="Arial"/>
              </a:rPr>
              <a:t>1.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5193" y="2514584"/>
            <a:ext cx="675964" cy="2288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dirty="0" smtClean="0" sz="1600" spc="0">
                <a:latin typeface="Arial"/>
                <a:cs typeface="Arial"/>
              </a:rPr>
              <a:t>Sistem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41319" y="2514584"/>
            <a:ext cx="495867" cy="2288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dirty="0" smtClean="0" sz="1600" spc="0">
                <a:latin typeface="Arial"/>
                <a:cs typeface="Arial"/>
              </a:rPr>
              <a:t>yang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46533" y="2514584"/>
            <a:ext cx="1270904" cy="2288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dirty="0" smtClean="0" sz="1600" spc="0">
                <a:latin typeface="Arial"/>
                <a:cs typeface="Arial"/>
              </a:rPr>
              <a:t>dibuat</a:t>
            </a:r>
            <a:r>
              <a:rPr dirty="0" smtClean="0" sz="1600" spc="0">
                <a:latin typeface="Arial"/>
                <a:cs typeface="Arial"/>
              </a:rPr>
              <a:t> </a:t>
            </a:r>
            <a:r>
              <a:rPr dirty="0" smtClean="0" sz="1600" spc="418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untuk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28311" y="2514584"/>
            <a:ext cx="1116401" cy="2288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dirty="0" smtClean="0" sz="1600" spc="0">
                <a:latin typeface="Arial"/>
                <a:cs typeface="Arial"/>
              </a:rPr>
              <a:t>mendukung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3287" y="2514584"/>
            <a:ext cx="912744" cy="2288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dirty="0" smtClean="0" sz="1600" spc="0">
                <a:latin typeface="Arial"/>
                <a:cs typeface="Arial"/>
              </a:rPr>
              <a:t>kebijakan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73853" y="2514584"/>
            <a:ext cx="1094672" cy="2288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dirty="0" smtClean="0" sz="1600" spc="0">
                <a:latin typeface="Arial"/>
                <a:cs typeface="Arial"/>
              </a:rPr>
              <a:t>Peme</a:t>
            </a:r>
            <a:r>
              <a:rPr dirty="0" smtClean="0" sz="1600" spc="4">
                <a:latin typeface="Arial"/>
                <a:cs typeface="Arial"/>
              </a:rPr>
              <a:t>r</a:t>
            </a:r>
            <a:r>
              <a:rPr dirty="0" smtClean="0" sz="1600" spc="0">
                <a:latin typeface="Arial"/>
                <a:cs typeface="Arial"/>
              </a:rPr>
              <a:t>intah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77874" y="2514584"/>
            <a:ext cx="698995" cy="2288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dirty="0" smtClean="0" sz="1600" spc="4">
                <a:latin typeface="Arial"/>
                <a:cs typeface="Arial"/>
              </a:rPr>
              <a:t>m</a:t>
            </a:r>
            <a:r>
              <a:rPr dirty="0" smtClean="0" sz="1600" spc="0">
                <a:latin typeface="Arial"/>
                <a:cs typeface="Arial"/>
              </a:rPr>
              <a:t>elalui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85586" y="2514584"/>
            <a:ext cx="880659" cy="2288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dirty="0" smtClean="0" sz="1600" spc="0">
                <a:latin typeface="Arial"/>
                <a:cs typeface="Arial"/>
              </a:rPr>
              <a:t>info</a:t>
            </a:r>
            <a:r>
              <a:rPr dirty="0" smtClean="0" sz="1600" spc="14">
                <a:latin typeface="Arial"/>
                <a:cs typeface="Arial"/>
              </a:rPr>
              <a:t>r</a:t>
            </a:r>
            <a:r>
              <a:rPr dirty="0" smtClean="0" sz="1600" spc="-4">
                <a:latin typeface="Arial"/>
                <a:cs typeface="Arial"/>
              </a:rPr>
              <a:t>masi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5091" y="2880353"/>
            <a:ext cx="5589317" cy="2288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dirty="0" smtClean="0" sz="1600" spc="0">
                <a:latin typeface="Arial"/>
                <a:cs typeface="Arial"/>
              </a:rPr>
              <a:t>volumetrik</a:t>
            </a:r>
            <a:r>
              <a:rPr dirty="0" smtClean="0" sz="1600" spc="9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minyak</a:t>
            </a:r>
            <a:r>
              <a:rPr dirty="0" smtClean="0" sz="1600" spc="0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dan</a:t>
            </a:r>
            <a:r>
              <a:rPr dirty="0" smtClean="0" sz="1600" spc="0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gas</a:t>
            </a:r>
            <a:r>
              <a:rPr dirty="0" smtClean="0" sz="1600" spc="0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bumi</a:t>
            </a:r>
            <a:r>
              <a:rPr dirty="0" smtClean="0" sz="1600" spc="4">
                <a:latin typeface="Arial"/>
                <a:cs typeface="Arial"/>
              </a:rPr>
              <a:t> </a:t>
            </a:r>
            <a:r>
              <a:rPr dirty="0" smtClean="0" sz="1600" spc="4">
                <a:latin typeface="Arial"/>
                <a:cs typeface="Arial"/>
              </a:rPr>
              <a:t>y</a:t>
            </a:r>
            <a:r>
              <a:rPr dirty="0" smtClean="0" sz="1600" spc="0">
                <a:latin typeface="Arial"/>
                <a:cs typeface="Arial"/>
              </a:rPr>
              <a:t>ang</a:t>
            </a:r>
            <a:r>
              <a:rPr dirty="0" smtClean="0" sz="1600" spc="0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terintegrasi</a:t>
            </a:r>
            <a:r>
              <a:rPr dirty="0" smtClean="0" sz="1600" spc="9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dan</a:t>
            </a:r>
            <a:r>
              <a:rPr dirty="0" smtClean="0" sz="1600" spc="0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akurat.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2190" y="3398510"/>
            <a:ext cx="225313" cy="2288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dirty="0" smtClean="0" sz="1600" spc="0">
                <a:latin typeface="Arial"/>
                <a:cs typeface="Arial"/>
              </a:rPr>
              <a:t>2.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5335" y="3398510"/>
            <a:ext cx="5770025" cy="2288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dirty="0" smtClean="0" sz="1600" spc="0">
                <a:latin typeface="Arial"/>
                <a:cs typeface="Arial"/>
              </a:rPr>
              <a:t>Sistem</a:t>
            </a:r>
            <a:r>
              <a:rPr dirty="0" smtClean="0" sz="1600" spc="323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Integrasi</a:t>
            </a:r>
            <a:r>
              <a:rPr dirty="0" smtClean="0" sz="1600" spc="313">
                <a:latin typeface="Arial"/>
                <a:cs typeface="Arial"/>
              </a:rPr>
              <a:t> </a:t>
            </a:r>
            <a:r>
              <a:rPr dirty="0" smtClean="0" sz="1600" spc="-4">
                <a:latin typeface="Arial"/>
                <a:cs typeface="Arial"/>
              </a:rPr>
              <a:t>d</a:t>
            </a:r>
            <a:r>
              <a:rPr dirty="0" smtClean="0" sz="1600" spc="0">
                <a:latin typeface="Arial"/>
                <a:cs typeface="Arial"/>
              </a:rPr>
              <a:t>ari</a:t>
            </a:r>
            <a:r>
              <a:rPr dirty="0" smtClean="0" sz="1600" spc="313">
                <a:latin typeface="Arial"/>
                <a:cs typeface="Arial"/>
              </a:rPr>
              <a:t> </a:t>
            </a:r>
            <a:r>
              <a:rPr dirty="0" smtClean="0" sz="1600" spc="-4">
                <a:latin typeface="Arial"/>
                <a:cs typeface="Arial"/>
              </a:rPr>
              <a:t>p</a:t>
            </a:r>
            <a:r>
              <a:rPr dirty="0" smtClean="0" sz="1600" spc="0">
                <a:latin typeface="Arial"/>
                <a:cs typeface="Arial"/>
              </a:rPr>
              <a:t>erangkat</a:t>
            </a:r>
            <a:r>
              <a:rPr dirty="0" smtClean="0" sz="1600" spc="323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lunak,</a:t>
            </a:r>
            <a:r>
              <a:rPr dirty="0" smtClean="0" sz="1600" spc="318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perangkat</a:t>
            </a:r>
            <a:r>
              <a:rPr dirty="0" smtClean="0" sz="1600" spc="318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keras</a:t>
            </a:r>
            <a:r>
              <a:rPr dirty="0" smtClean="0" sz="1600" spc="328">
                <a:latin typeface="Arial"/>
                <a:cs typeface="Arial"/>
              </a:rPr>
              <a:t> </a:t>
            </a:r>
            <a:r>
              <a:rPr dirty="0" smtClean="0" sz="1600" spc="4">
                <a:latin typeface="Arial"/>
                <a:cs typeface="Arial"/>
              </a:rPr>
              <a:t>s</a:t>
            </a:r>
            <a:r>
              <a:rPr dirty="0" smtClean="0" sz="1600" spc="0">
                <a:latin typeface="Arial"/>
                <a:cs typeface="Arial"/>
              </a:rPr>
              <a:t>erta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62764" y="3398510"/>
            <a:ext cx="2003481" cy="2288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dirty="0" smtClean="0" sz="1600" spc="0">
                <a:latin typeface="Arial"/>
                <a:cs typeface="Arial"/>
              </a:rPr>
              <a:t>prosedur</a:t>
            </a:r>
            <a:r>
              <a:rPr dirty="0" smtClean="0" sz="1600" spc="323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operasional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5091" y="3764280"/>
            <a:ext cx="7911134" cy="5946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dirty="0" smtClean="0" sz="1600" spc="0">
                <a:latin typeface="Arial"/>
                <a:cs typeface="Arial"/>
              </a:rPr>
              <a:t>untuk</a:t>
            </a:r>
            <a:r>
              <a:rPr dirty="0" smtClean="0" sz="1600" spc="89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melakukan</a:t>
            </a:r>
            <a:r>
              <a:rPr dirty="0" smtClean="0" sz="1600" spc="75">
                <a:latin typeface="Arial"/>
                <a:cs typeface="Arial"/>
              </a:rPr>
              <a:t> </a:t>
            </a:r>
            <a:r>
              <a:rPr dirty="0" smtClean="0" sz="1600" spc="4">
                <a:latin typeface="Arial"/>
                <a:cs typeface="Arial"/>
              </a:rPr>
              <a:t>v</a:t>
            </a:r>
            <a:r>
              <a:rPr dirty="0" smtClean="0" sz="1600" spc="0">
                <a:latin typeface="Arial"/>
                <a:cs typeface="Arial"/>
              </a:rPr>
              <a:t>erifikasi</a:t>
            </a:r>
            <a:r>
              <a:rPr dirty="0" smtClean="0" sz="1600" spc="74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dan</a:t>
            </a:r>
            <a:r>
              <a:rPr dirty="0" smtClean="0" sz="1600" spc="79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penelusuran</a:t>
            </a:r>
            <a:r>
              <a:rPr dirty="0" smtClean="0" sz="1600" spc="89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te</a:t>
            </a:r>
            <a:r>
              <a:rPr dirty="0" smtClean="0" sz="1600" spc="4">
                <a:latin typeface="Arial"/>
                <a:cs typeface="Arial"/>
              </a:rPr>
              <a:t>r</a:t>
            </a:r>
            <a:r>
              <a:rPr dirty="0" smtClean="0" sz="1600" spc="0">
                <a:latin typeface="Arial"/>
                <a:cs typeface="Arial"/>
              </a:rPr>
              <a:t>hadap</a:t>
            </a:r>
            <a:r>
              <a:rPr dirty="0" smtClean="0" sz="1600" spc="75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kewajaran</a:t>
            </a:r>
            <a:r>
              <a:rPr dirty="0" smtClean="0" sz="1600" spc="75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laporan</a:t>
            </a:r>
            <a:r>
              <a:rPr dirty="0" smtClean="0" sz="1600" spc="75">
                <a:latin typeface="Arial"/>
                <a:cs typeface="Arial"/>
              </a:rPr>
              <a:t> </a:t>
            </a:r>
            <a:r>
              <a:rPr dirty="0" smtClean="0" sz="1600" spc="9">
                <a:latin typeface="Arial"/>
                <a:cs typeface="Arial"/>
              </a:rPr>
              <a:t>v</a:t>
            </a:r>
            <a:r>
              <a:rPr dirty="0" smtClean="0" sz="1600" spc="0">
                <a:latin typeface="Arial"/>
                <a:cs typeface="Arial"/>
              </a:rPr>
              <a:t>olume</a:t>
            </a:r>
            <a:r>
              <a:rPr dirty="0" smtClean="0" sz="1600" spc="75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lifting</a:t>
            </a:r>
            <a:endParaRPr sz="1600">
              <a:latin typeface="Arial"/>
              <a:cs typeface="Arial"/>
            </a:endParaRPr>
          </a:p>
          <a:p>
            <a:pPr marL="12700" marR="30518">
              <a:lnSpc>
                <a:spcPct val="95825"/>
              </a:lnSpc>
              <a:spcBef>
                <a:spcPts val="953"/>
              </a:spcBef>
            </a:pPr>
            <a:r>
              <a:rPr dirty="0" smtClean="0" sz="1600" spc="0">
                <a:latin typeface="Arial"/>
                <a:cs typeface="Arial"/>
              </a:rPr>
              <a:t>yang</a:t>
            </a:r>
            <a:r>
              <a:rPr dirty="0" smtClean="0" sz="1600" spc="0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disampaikan</a:t>
            </a:r>
            <a:r>
              <a:rPr dirty="0" smtClean="0" sz="1600" spc="-9">
                <a:latin typeface="Arial"/>
                <a:cs typeface="Arial"/>
              </a:rPr>
              <a:t> </a:t>
            </a:r>
            <a:r>
              <a:rPr dirty="0" smtClean="0" sz="1600" spc="-4">
                <a:latin typeface="Arial"/>
                <a:cs typeface="Arial"/>
              </a:rPr>
              <a:t>o</a:t>
            </a:r>
            <a:r>
              <a:rPr dirty="0" smtClean="0" sz="1600" spc="0">
                <a:latin typeface="Arial"/>
                <a:cs typeface="Arial"/>
              </a:rPr>
              <a:t>leh</a:t>
            </a:r>
            <a:r>
              <a:rPr dirty="0" smtClean="0" sz="1600" spc="0">
                <a:latin typeface="Arial"/>
                <a:cs typeface="Arial"/>
              </a:rPr>
              <a:t> </a:t>
            </a:r>
            <a:r>
              <a:rPr dirty="0" smtClean="0" sz="1600" spc="-4">
                <a:latin typeface="Arial"/>
                <a:cs typeface="Arial"/>
              </a:rPr>
              <a:t>p</a:t>
            </a:r>
            <a:r>
              <a:rPr dirty="0" smtClean="0" sz="1600" spc="0">
                <a:latin typeface="Arial"/>
                <a:cs typeface="Arial"/>
              </a:rPr>
              <a:t>ihak</a:t>
            </a:r>
            <a:r>
              <a:rPr dirty="0" smtClean="0" sz="1600" spc="0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KKKS.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2190" y="4648206"/>
            <a:ext cx="225232" cy="2288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dirty="0" smtClean="0" sz="1600" spc="0">
                <a:latin typeface="Arial"/>
                <a:cs typeface="Arial"/>
              </a:rPr>
              <a:t>3.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5091" y="4648206"/>
            <a:ext cx="7910381" cy="9603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903">
              <a:lnSpc>
                <a:spcPts val="1735"/>
              </a:lnSpc>
              <a:spcBef>
                <a:spcPts val="86"/>
              </a:spcBef>
            </a:pPr>
            <a:r>
              <a:rPr dirty="0" smtClean="0" sz="1600" spc="0">
                <a:latin typeface="Arial"/>
                <a:cs typeface="Arial"/>
              </a:rPr>
              <a:t>Sistem</a:t>
            </a:r>
            <a:r>
              <a:rPr dirty="0" smtClean="0" sz="1600" spc="293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mampu</a:t>
            </a:r>
            <a:r>
              <a:rPr dirty="0" smtClean="0" sz="1600" spc="293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mendapatkan</a:t>
            </a:r>
            <a:r>
              <a:rPr dirty="0" smtClean="0" sz="1600" spc="278">
                <a:latin typeface="Arial"/>
                <a:cs typeface="Arial"/>
              </a:rPr>
              <a:t> </a:t>
            </a:r>
            <a:r>
              <a:rPr dirty="0" smtClean="0" sz="1600" spc="4">
                <a:latin typeface="Arial"/>
                <a:cs typeface="Arial"/>
              </a:rPr>
              <a:t>d</a:t>
            </a:r>
            <a:r>
              <a:rPr dirty="0" smtClean="0" sz="1600" spc="0">
                <a:latin typeface="Arial"/>
                <a:cs typeface="Arial"/>
              </a:rPr>
              <a:t>ata/info</a:t>
            </a:r>
            <a:r>
              <a:rPr dirty="0" smtClean="0" sz="1600" spc="4">
                <a:latin typeface="Arial"/>
                <a:cs typeface="Arial"/>
              </a:rPr>
              <a:t>r</a:t>
            </a:r>
            <a:r>
              <a:rPr dirty="0" smtClean="0" sz="1600" spc="0">
                <a:latin typeface="Arial"/>
                <a:cs typeface="Arial"/>
              </a:rPr>
              <a:t>masi</a:t>
            </a:r>
            <a:r>
              <a:rPr dirty="0" smtClean="0" sz="1600" spc="283">
                <a:latin typeface="Arial"/>
                <a:cs typeface="Arial"/>
              </a:rPr>
              <a:t> </a:t>
            </a:r>
            <a:r>
              <a:rPr dirty="0" smtClean="0" sz="1600" spc="4">
                <a:latin typeface="Arial"/>
                <a:cs typeface="Arial"/>
              </a:rPr>
              <a:t>v</a:t>
            </a:r>
            <a:r>
              <a:rPr dirty="0" smtClean="0" sz="1600" spc="0">
                <a:latin typeface="Arial"/>
                <a:cs typeface="Arial"/>
              </a:rPr>
              <a:t>olume</a:t>
            </a:r>
            <a:r>
              <a:rPr dirty="0" smtClean="0" sz="1600" spc="278">
                <a:latin typeface="Arial"/>
                <a:cs typeface="Arial"/>
              </a:rPr>
              <a:t> </a:t>
            </a:r>
            <a:r>
              <a:rPr dirty="0" smtClean="0" sz="1600" spc="4">
                <a:latin typeface="Arial"/>
                <a:cs typeface="Arial"/>
              </a:rPr>
              <a:t>p</a:t>
            </a:r>
            <a:r>
              <a:rPr dirty="0" smtClean="0" sz="1600" spc="4">
                <a:latin typeface="Arial"/>
                <a:cs typeface="Arial"/>
              </a:rPr>
              <a:t>r</a:t>
            </a:r>
            <a:r>
              <a:rPr dirty="0" smtClean="0" sz="1600" spc="-4">
                <a:latin typeface="Arial"/>
                <a:cs typeface="Arial"/>
              </a:rPr>
              <a:t>o</a:t>
            </a:r>
            <a:r>
              <a:rPr dirty="0" smtClean="0" sz="1600" spc="0">
                <a:latin typeface="Arial"/>
                <a:cs typeface="Arial"/>
              </a:rPr>
              <a:t>duksi</a:t>
            </a:r>
            <a:r>
              <a:rPr dirty="0" smtClean="0" sz="1600" spc="283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dan</a:t>
            </a:r>
            <a:r>
              <a:rPr dirty="0" smtClean="0" sz="1600" spc="278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lifting</a:t>
            </a:r>
            <a:r>
              <a:rPr dirty="0" smtClean="0" sz="1600" spc="288">
                <a:latin typeface="Arial"/>
                <a:cs typeface="Arial"/>
              </a:rPr>
              <a:t> </a:t>
            </a:r>
            <a:r>
              <a:rPr dirty="0" smtClean="0" sz="1600" spc="9">
                <a:latin typeface="Arial"/>
                <a:cs typeface="Arial"/>
              </a:rPr>
              <a:t>m</a:t>
            </a:r>
            <a:r>
              <a:rPr dirty="0" smtClean="0" sz="1600" spc="-4">
                <a:latin typeface="Arial"/>
                <a:cs typeface="Arial"/>
              </a:rPr>
              <a:t>inya</a:t>
            </a:r>
            <a:r>
              <a:rPr dirty="0" smtClean="0" sz="1600" spc="0">
                <a:latin typeface="Arial"/>
                <a:cs typeface="Arial"/>
              </a:rPr>
              <a:t>k</a:t>
            </a:r>
            <a:r>
              <a:rPr dirty="0" smtClean="0" sz="1600" spc="288">
                <a:latin typeface="Arial"/>
                <a:cs typeface="Arial"/>
              </a:rPr>
              <a:t> </a:t>
            </a:r>
            <a:r>
              <a:rPr dirty="0" smtClean="0" sz="1600" spc="-4">
                <a:latin typeface="Arial"/>
                <a:cs typeface="Arial"/>
              </a:rPr>
              <a:t>dan</a:t>
            </a:r>
            <a:endParaRPr sz="1600">
              <a:latin typeface="Arial"/>
              <a:cs typeface="Arial"/>
            </a:endParaRPr>
          </a:p>
          <a:p>
            <a:pPr marL="12700" marR="9043">
              <a:lnSpc>
                <a:spcPct val="148437"/>
              </a:lnSpc>
              <a:spcBef>
                <a:spcPts val="391"/>
              </a:spcBef>
            </a:pPr>
            <a:r>
              <a:rPr dirty="0" smtClean="0" sz="1600" spc="0">
                <a:latin typeface="Arial"/>
                <a:cs typeface="Arial"/>
              </a:rPr>
              <a:t>gas</a:t>
            </a:r>
            <a:r>
              <a:rPr dirty="0" smtClean="0" sz="1600" spc="298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bumi,</a:t>
            </a:r>
            <a:r>
              <a:rPr dirty="0" smtClean="0" sz="1600" spc="298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se</a:t>
            </a:r>
            <a:r>
              <a:rPr dirty="0" smtClean="0" sz="1600" spc="4">
                <a:latin typeface="Arial"/>
                <a:cs typeface="Arial"/>
              </a:rPr>
              <a:t>r</a:t>
            </a:r>
            <a:r>
              <a:rPr dirty="0" smtClean="0" sz="1600" spc="4">
                <a:latin typeface="Arial"/>
                <a:cs typeface="Arial"/>
              </a:rPr>
              <a:t>t</a:t>
            </a:r>
            <a:r>
              <a:rPr dirty="0" smtClean="0" sz="1600" spc="0">
                <a:latin typeface="Arial"/>
                <a:cs typeface="Arial"/>
              </a:rPr>
              <a:t>a</a:t>
            </a:r>
            <a:r>
              <a:rPr dirty="0" smtClean="0" sz="1600" spc="293">
                <a:latin typeface="Arial"/>
                <a:cs typeface="Arial"/>
              </a:rPr>
              <a:t> </a:t>
            </a:r>
            <a:r>
              <a:rPr dirty="0" smtClean="0" sz="1600" spc="-4">
                <a:latin typeface="Arial"/>
                <a:cs typeface="Arial"/>
              </a:rPr>
              <a:t>p</a:t>
            </a:r>
            <a:r>
              <a:rPr dirty="0" smtClean="0" sz="1600" spc="0">
                <a:latin typeface="Arial"/>
                <a:cs typeface="Arial"/>
              </a:rPr>
              <a:t>embagiannya</a:t>
            </a:r>
            <a:r>
              <a:rPr dirty="0" smtClean="0" sz="1600" spc="293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sesuai</a:t>
            </a:r>
            <a:r>
              <a:rPr dirty="0" smtClean="0" sz="1600" spc="293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dengan</a:t>
            </a:r>
            <a:r>
              <a:rPr dirty="0" smtClean="0" sz="1600" spc="293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daerah</a:t>
            </a:r>
            <a:r>
              <a:rPr dirty="0" smtClean="0" sz="1600" spc="293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penghasil</a:t>
            </a:r>
            <a:r>
              <a:rPr dirty="0" smtClean="0" sz="1600" spc="293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secara</a:t>
            </a:r>
            <a:r>
              <a:rPr dirty="0" smtClean="0" sz="1600" spc="298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tran</a:t>
            </a:r>
            <a:r>
              <a:rPr dirty="0" smtClean="0" sz="1600" spc="14">
                <a:latin typeface="Arial"/>
                <a:cs typeface="Arial"/>
              </a:rPr>
              <a:t>s</a:t>
            </a:r>
            <a:r>
              <a:rPr dirty="0" smtClean="0" sz="1600" spc="0">
                <a:latin typeface="Arial"/>
                <a:cs typeface="Arial"/>
              </a:rPr>
              <a:t>paran,</a:t>
            </a:r>
            <a:r>
              <a:rPr dirty="0" smtClean="0" sz="1600" spc="0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akurat</a:t>
            </a:r>
            <a:r>
              <a:rPr dirty="0" smtClean="0" sz="1600" spc="9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dan</a:t>
            </a:r>
            <a:r>
              <a:rPr dirty="0" smtClean="0" sz="1600" spc="0">
                <a:latin typeface="Arial"/>
                <a:cs typeface="Arial"/>
              </a:rPr>
              <a:t> </a:t>
            </a:r>
            <a:r>
              <a:rPr dirty="0" smtClean="0" sz="1600" spc="0">
                <a:latin typeface="Arial"/>
                <a:cs typeface="Arial"/>
              </a:rPr>
              <a:t>cepat.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991092" y="6186858"/>
            <a:ext cx="18679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solidFill>
                  <a:srgbClr val="41679A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457200" y="6019799"/>
            <a:ext cx="8733282" cy="243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2398776" y="2522981"/>
            <a:ext cx="7202424" cy="3477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898648" y="2362200"/>
            <a:ext cx="4163567" cy="471678"/>
          </a:xfrm>
          <a:custGeom>
            <a:avLst/>
            <a:gdLst/>
            <a:ahLst/>
            <a:cxnLst/>
            <a:rect l="l" t="t" r="r" b="b"/>
            <a:pathLst>
              <a:path w="4163567" h="471678">
                <a:moveTo>
                  <a:pt x="0" y="79248"/>
                </a:moveTo>
                <a:lnTo>
                  <a:pt x="0" y="393192"/>
                </a:lnTo>
                <a:lnTo>
                  <a:pt x="9512" y="430747"/>
                </a:lnTo>
                <a:lnTo>
                  <a:pt x="37800" y="460366"/>
                </a:lnTo>
                <a:lnTo>
                  <a:pt x="78486" y="471678"/>
                </a:lnTo>
                <a:lnTo>
                  <a:pt x="4085082" y="471677"/>
                </a:lnTo>
                <a:lnTo>
                  <a:pt x="4122637" y="462165"/>
                </a:lnTo>
                <a:lnTo>
                  <a:pt x="4152256" y="433877"/>
                </a:lnTo>
                <a:lnTo>
                  <a:pt x="4163567" y="393191"/>
                </a:lnTo>
                <a:lnTo>
                  <a:pt x="4163567" y="79247"/>
                </a:lnTo>
                <a:lnTo>
                  <a:pt x="4153861" y="41157"/>
                </a:lnTo>
                <a:lnTo>
                  <a:pt x="4125595" y="11413"/>
                </a:lnTo>
                <a:lnTo>
                  <a:pt x="4085082" y="0"/>
                </a:lnTo>
                <a:lnTo>
                  <a:pt x="78486" y="0"/>
                </a:lnTo>
                <a:lnTo>
                  <a:pt x="40576" y="9887"/>
                </a:lnTo>
                <a:lnTo>
                  <a:pt x="11207" y="38528"/>
                </a:lnTo>
                <a:lnTo>
                  <a:pt x="0" y="79248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885694" y="2350007"/>
            <a:ext cx="4189476" cy="496824"/>
          </a:xfrm>
          <a:custGeom>
            <a:avLst/>
            <a:gdLst/>
            <a:ahLst/>
            <a:cxnLst/>
            <a:rect l="l" t="t" r="r" b="b"/>
            <a:pathLst>
              <a:path w="4189476" h="496824">
                <a:moveTo>
                  <a:pt x="78795" y="495442"/>
                </a:moveTo>
                <a:lnTo>
                  <a:pt x="91440" y="496824"/>
                </a:lnTo>
                <a:lnTo>
                  <a:pt x="4098798" y="496062"/>
                </a:lnTo>
                <a:lnTo>
                  <a:pt x="4107941" y="496062"/>
                </a:lnTo>
                <a:lnTo>
                  <a:pt x="4148041" y="481837"/>
                </a:lnTo>
                <a:lnTo>
                  <a:pt x="4176610" y="451973"/>
                </a:lnTo>
                <a:lnTo>
                  <a:pt x="4188714" y="413766"/>
                </a:lnTo>
                <a:lnTo>
                  <a:pt x="4189476" y="405384"/>
                </a:lnTo>
                <a:lnTo>
                  <a:pt x="4189476" y="90678"/>
                </a:lnTo>
                <a:lnTo>
                  <a:pt x="4180811" y="52697"/>
                </a:lnTo>
                <a:lnTo>
                  <a:pt x="4156602" y="21032"/>
                </a:lnTo>
                <a:lnTo>
                  <a:pt x="4120875" y="2614"/>
                </a:lnTo>
                <a:lnTo>
                  <a:pt x="4107179" y="0"/>
                </a:lnTo>
                <a:lnTo>
                  <a:pt x="90678" y="0"/>
                </a:lnTo>
                <a:lnTo>
                  <a:pt x="45258" y="12548"/>
                </a:lnTo>
                <a:lnTo>
                  <a:pt x="24184" y="29530"/>
                </a:lnTo>
                <a:lnTo>
                  <a:pt x="92202" y="25146"/>
                </a:lnTo>
                <a:lnTo>
                  <a:pt x="4098036" y="25146"/>
                </a:lnTo>
                <a:lnTo>
                  <a:pt x="4138107" y="38490"/>
                </a:lnTo>
                <a:lnTo>
                  <a:pt x="4160904" y="71059"/>
                </a:lnTo>
                <a:lnTo>
                  <a:pt x="4164329" y="91440"/>
                </a:lnTo>
                <a:lnTo>
                  <a:pt x="4164329" y="405384"/>
                </a:lnTo>
                <a:lnTo>
                  <a:pt x="4150560" y="445464"/>
                </a:lnTo>
                <a:lnTo>
                  <a:pt x="4117285" y="468513"/>
                </a:lnTo>
                <a:lnTo>
                  <a:pt x="4104132" y="470916"/>
                </a:lnTo>
                <a:lnTo>
                  <a:pt x="88337" y="470886"/>
                </a:lnTo>
                <a:lnTo>
                  <a:pt x="51253" y="457025"/>
                </a:lnTo>
                <a:lnTo>
                  <a:pt x="28194" y="424434"/>
                </a:lnTo>
                <a:lnTo>
                  <a:pt x="25908" y="83820"/>
                </a:lnTo>
                <a:lnTo>
                  <a:pt x="27432" y="76962"/>
                </a:lnTo>
                <a:lnTo>
                  <a:pt x="50291" y="39624"/>
                </a:lnTo>
                <a:lnTo>
                  <a:pt x="55626" y="35814"/>
                </a:lnTo>
                <a:lnTo>
                  <a:pt x="15788" y="40144"/>
                </a:lnTo>
                <a:lnTo>
                  <a:pt x="4571" y="64770"/>
                </a:lnTo>
                <a:lnTo>
                  <a:pt x="761" y="82296"/>
                </a:lnTo>
                <a:lnTo>
                  <a:pt x="0" y="91440"/>
                </a:lnTo>
                <a:lnTo>
                  <a:pt x="0" y="406146"/>
                </a:lnTo>
                <a:lnTo>
                  <a:pt x="2286" y="424434"/>
                </a:lnTo>
                <a:lnTo>
                  <a:pt x="7620" y="441198"/>
                </a:lnTo>
                <a:lnTo>
                  <a:pt x="16633" y="457707"/>
                </a:lnTo>
                <a:lnTo>
                  <a:pt x="34290" y="476250"/>
                </a:lnTo>
                <a:lnTo>
                  <a:pt x="48768" y="485394"/>
                </a:lnTo>
                <a:lnTo>
                  <a:pt x="66163" y="492655"/>
                </a:lnTo>
                <a:lnTo>
                  <a:pt x="78795" y="4954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2901482" y="2375154"/>
            <a:ext cx="76413" cy="14998"/>
          </a:xfrm>
          <a:custGeom>
            <a:avLst/>
            <a:gdLst/>
            <a:ahLst/>
            <a:cxnLst/>
            <a:rect l="l" t="t" r="r" b="b"/>
            <a:pathLst>
              <a:path w="76413" h="14998">
                <a:moveTo>
                  <a:pt x="39837" y="10668"/>
                </a:moveTo>
                <a:lnTo>
                  <a:pt x="45171" y="7620"/>
                </a:lnTo>
                <a:lnTo>
                  <a:pt x="52187" y="4590"/>
                </a:lnTo>
                <a:lnTo>
                  <a:pt x="63393" y="1553"/>
                </a:lnTo>
                <a:lnTo>
                  <a:pt x="76413" y="0"/>
                </a:lnTo>
                <a:lnTo>
                  <a:pt x="8396" y="4384"/>
                </a:lnTo>
                <a:lnTo>
                  <a:pt x="0" y="14998"/>
                </a:lnTo>
                <a:lnTo>
                  <a:pt x="39837" y="10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980432" y="2933700"/>
            <a:ext cx="2477261" cy="109728"/>
          </a:xfrm>
          <a:custGeom>
            <a:avLst/>
            <a:gdLst/>
            <a:ahLst/>
            <a:cxnLst/>
            <a:rect l="l" t="t" r="r" b="b"/>
            <a:pathLst>
              <a:path w="2477261" h="109727">
                <a:moveTo>
                  <a:pt x="2477261" y="4571"/>
                </a:moveTo>
                <a:lnTo>
                  <a:pt x="2474976" y="0"/>
                </a:lnTo>
                <a:lnTo>
                  <a:pt x="0" y="0"/>
                </a:lnTo>
                <a:lnTo>
                  <a:pt x="4571" y="4571"/>
                </a:lnTo>
                <a:lnTo>
                  <a:pt x="2467355" y="4571"/>
                </a:lnTo>
                <a:lnTo>
                  <a:pt x="2472690" y="9143"/>
                </a:lnTo>
                <a:lnTo>
                  <a:pt x="2477261" y="109727"/>
                </a:lnTo>
                <a:lnTo>
                  <a:pt x="2477261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975859" y="2833878"/>
            <a:ext cx="2481834" cy="209549"/>
          </a:xfrm>
          <a:custGeom>
            <a:avLst/>
            <a:gdLst/>
            <a:ahLst/>
            <a:cxnLst/>
            <a:rect l="l" t="t" r="r" b="b"/>
            <a:pathLst>
              <a:path w="2481833" h="209550">
                <a:moveTo>
                  <a:pt x="9143" y="99821"/>
                </a:moveTo>
                <a:lnTo>
                  <a:pt x="9144" y="0"/>
                </a:lnTo>
                <a:lnTo>
                  <a:pt x="0" y="0"/>
                </a:lnTo>
                <a:lnTo>
                  <a:pt x="0" y="107442"/>
                </a:lnTo>
                <a:lnTo>
                  <a:pt x="4572" y="108966"/>
                </a:lnTo>
                <a:lnTo>
                  <a:pt x="2471928" y="108966"/>
                </a:lnTo>
                <a:lnTo>
                  <a:pt x="2471928" y="209549"/>
                </a:lnTo>
                <a:lnTo>
                  <a:pt x="2481834" y="209549"/>
                </a:lnTo>
                <a:lnTo>
                  <a:pt x="2477262" y="108965"/>
                </a:lnTo>
                <a:lnTo>
                  <a:pt x="2471928" y="104393"/>
                </a:lnTo>
                <a:lnTo>
                  <a:pt x="9144" y="104394"/>
                </a:lnTo>
                <a:lnTo>
                  <a:pt x="4572" y="99822"/>
                </a:lnTo>
                <a:lnTo>
                  <a:pt x="9143" y="998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2503931" y="2942843"/>
            <a:ext cx="9144" cy="100584"/>
          </a:xfrm>
          <a:custGeom>
            <a:avLst/>
            <a:gdLst/>
            <a:ahLst/>
            <a:cxnLst/>
            <a:rect l="l" t="t" r="r" b="b"/>
            <a:pathLst>
              <a:path w="9144" h="100584">
                <a:moveTo>
                  <a:pt x="9144" y="0"/>
                </a:moveTo>
                <a:lnTo>
                  <a:pt x="4572" y="0"/>
                </a:lnTo>
                <a:lnTo>
                  <a:pt x="0" y="100584"/>
                </a:lnTo>
                <a:lnTo>
                  <a:pt x="9144" y="100584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2503931" y="2833878"/>
            <a:ext cx="2481072" cy="209550"/>
          </a:xfrm>
          <a:custGeom>
            <a:avLst/>
            <a:gdLst/>
            <a:ahLst/>
            <a:cxnLst/>
            <a:rect l="l" t="t" r="r" b="b"/>
            <a:pathLst>
              <a:path w="2481072" h="209550">
                <a:moveTo>
                  <a:pt x="2471928" y="0"/>
                </a:moveTo>
                <a:lnTo>
                  <a:pt x="2471928" y="99821"/>
                </a:lnTo>
                <a:lnTo>
                  <a:pt x="2476500" y="99822"/>
                </a:lnTo>
                <a:lnTo>
                  <a:pt x="2471928" y="104394"/>
                </a:lnTo>
                <a:lnTo>
                  <a:pt x="0" y="104394"/>
                </a:lnTo>
                <a:lnTo>
                  <a:pt x="0" y="209550"/>
                </a:lnTo>
                <a:lnTo>
                  <a:pt x="4572" y="108966"/>
                </a:lnTo>
                <a:lnTo>
                  <a:pt x="2479548" y="108966"/>
                </a:lnTo>
                <a:lnTo>
                  <a:pt x="2481072" y="107442"/>
                </a:lnTo>
                <a:lnTo>
                  <a:pt x="2481072" y="0"/>
                </a:lnTo>
                <a:lnTo>
                  <a:pt x="24719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4985004" y="2833878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980432" y="2833878"/>
            <a:ext cx="0" cy="209550"/>
          </a:xfrm>
          <a:custGeom>
            <a:avLst/>
            <a:gdLst/>
            <a:ahLst/>
            <a:cxnLst/>
            <a:rect l="l" t="t" r="r" b="b"/>
            <a:pathLst>
              <a:path w="0" h="209550">
                <a:moveTo>
                  <a:pt x="0" y="0"/>
                </a:moveTo>
                <a:lnTo>
                  <a:pt x="0" y="209549"/>
                </a:lnTo>
              </a:path>
            </a:pathLst>
          </a:custGeom>
          <a:ln w="10414">
            <a:solidFill>
              <a:srgbClr val="B5DBD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1524000" y="3043428"/>
            <a:ext cx="1960626" cy="366522"/>
          </a:xfrm>
          <a:custGeom>
            <a:avLst/>
            <a:gdLst/>
            <a:ahLst/>
            <a:cxnLst/>
            <a:rect l="l" t="t" r="r" b="b"/>
            <a:pathLst>
              <a:path w="1960626" h="366522">
                <a:moveTo>
                  <a:pt x="0" y="60960"/>
                </a:moveTo>
                <a:lnTo>
                  <a:pt x="0" y="304800"/>
                </a:lnTo>
                <a:lnTo>
                  <a:pt x="12877" y="342703"/>
                </a:lnTo>
                <a:lnTo>
                  <a:pt x="47253" y="364843"/>
                </a:lnTo>
                <a:lnTo>
                  <a:pt x="61722" y="366522"/>
                </a:lnTo>
                <a:lnTo>
                  <a:pt x="1898904" y="366522"/>
                </a:lnTo>
                <a:lnTo>
                  <a:pt x="1936807" y="353644"/>
                </a:lnTo>
                <a:lnTo>
                  <a:pt x="1958947" y="319268"/>
                </a:lnTo>
                <a:lnTo>
                  <a:pt x="1960626" y="304800"/>
                </a:lnTo>
                <a:lnTo>
                  <a:pt x="1960626" y="60960"/>
                </a:lnTo>
                <a:lnTo>
                  <a:pt x="1947956" y="23935"/>
                </a:lnTo>
                <a:lnTo>
                  <a:pt x="1913458" y="1696"/>
                </a:lnTo>
                <a:lnTo>
                  <a:pt x="1898904" y="0"/>
                </a:lnTo>
                <a:lnTo>
                  <a:pt x="61722" y="0"/>
                </a:lnTo>
                <a:lnTo>
                  <a:pt x="24088" y="12615"/>
                </a:lnTo>
                <a:lnTo>
                  <a:pt x="1699" y="46693"/>
                </a:lnTo>
                <a:lnTo>
                  <a:pt x="0" y="60960"/>
                </a:lnTo>
                <a:close/>
              </a:path>
            </a:pathLst>
          </a:custGeom>
          <a:solidFill>
            <a:srgbClr val="6566F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1511808" y="3089148"/>
            <a:ext cx="32993" cy="285583"/>
          </a:xfrm>
          <a:custGeom>
            <a:avLst/>
            <a:gdLst/>
            <a:ahLst/>
            <a:cxnLst/>
            <a:rect l="l" t="t" r="r" b="b"/>
            <a:pathLst>
              <a:path w="32993" h="285583">
                <a:moveTo>
                  <a:pt x="32993" y="285583"/>
                </a:moveTo>
                <a:lnTo>
                  <a:pt x="27432" y="273557"/>
                </a:lnTo>
                <a:lnTo>
                  <a:pt x="25908" y="268223"/>
                </a:lnTo>
                <a:lnTo>
                  <a:pt x="25146" y="263651"/>
                </a:lnTo>
                <a:lnTo>
                  <a:pt x="25146" y="15239"/>
                </a:lnTo>
                <a:lnTo>
                  <a:pt x="26670" y="4571"/>
                </a:lnTo>
                <a:lnTo>
                  <a:pt x="27432" y="0"/>
                </a:lnTo>
                <a:lnTo>
                  <a:pt x="1523" y="761"/>
                </a:lnTo>
                <a:lnTo>
                  <a:pt x="0" y="8381"/>
                </a:lnTo>
                <a:lnTo>
                  <a:pt x="0" y="267461"/>
                </a:lnTo>
                <a:lnTo>
                  <a:pt x="1524" y="275081"/>
                </a:lnTo>
                <a:lnTo>
                  <a:pt x="32993" y="2855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1513332" y="3030474"/>
            <a:ext cx="1983486" cy="391668"/>
          </a:xfrm>
          <a:custGeom>
            <a:avLst/>
            <a:gdLst/>
            <a:ahLst/>
            <a:cxnLst/>
            <a:rect l="l" t="t" r="r" b="b"/>
            <a:pathLst>
              <a:path w="1983486" h="391668">
                <a:moveTo>
                  <a:pt x="59343" y="1147"/>
                </a:moveTo>
                <a:lnTo>
                  <a:pt x="46227" y="4790"/>
                </a:lnTo>
                <a:lnTo>
                  <a:pt x="34021" y="10707"/>
                </a:lnTo>
                <a:lnTo>
                  <a:pt x="23087" y="18672"/>
                </a:lnTo>
                <a:lnTo>
                  <a:pt x="13785" y="28456"/>
                </a:lnTo>
                <a:lnTo>
                  <a:pt x="6477" y="39834"/>
                </a:lnTo>
                <a:lnTo>
                  <a:pt x="1523" y="52577"/>
                </a:lnTo>
                <a:lnTo>
                  <a:pt x="0" y="59435"/>
                </a:lnTo>
                <a:lnTo>
                  <a:pt x="25907" y="58673"/>
                </a:lnTo>
                <a:lnTo>
                  <a:pt x="27431" y="54101"/>
                </a:lnTo>
                <a:lnTo>
                  <a:pt x="30530" y="48577"/>
                </a:lnTo>
                <a:lnTo>
                  <a:pt x="36512" y="39065"/>
                </a:lnTo>
                <a:lnTo>
                  <a:pt x="41909" y="35813"/>
                </a:lnTo>
                <a:lnTo>
                  <a:pt x="49529" y="31241"/>
                </a:lnTo>
                <a:lnTo>
                  <a:pt x="60426" y="25653"/>
                </a:lnTo>
                <a:lnTo>
                  <a:pt x="62064" y="26377"/>
                </a:lnTo>
                <a:lnTo>
                  <a:pt x="73151" y="25145"/>
                </a:lnTo>
                <a:lnTo>
                  <a:pt x="1909571" y="25145"/>
                </a:lnTo>
                <a:lnTo>
                  <a:pt x="1948216" y="44459"/>
                </a:lnTo>
                <a:lnTo>
                  <a:pt x="1958339" y="69341"/>
                </a:lnTo>
                <a:lnTo>
                  <a:pt x="1958339" y="317753"/>
                </a:lnTo>
                <a:lnTo>
                  <a:pt x="1939258" y="356557"/>
                </a:lnTo>
                <a:lnTo>
                  <a:pt x="72389" y="366521"/>
                </a:lnTo>
                <a:lnTo>
                  <a:pt x="63627" y="366031"/>
                </a:lnTo>
                <a:lnTo>
                  <a:pt x="51052" y="361916"/>
                </a:lnTo>
                <a:lnTo>
                  <a:pt x="40091" y="354405"/>
                </a:lnTo>
                <a:lnTo>
                  <a:pt x="31469" y="344257"/>
                </a:lnTo>
                <a:lnTo>
                  <a:pt x="0" y="333755"/>
                </a:lnTo>
                <a:lnTo>
                  <a:pt x="25907" y="375665"/>
                </a:lnTo>
                <a:lnTo>
                  <a:pt x="72389" y="391667"/>
                </a:lnTo>
                <a:lnTo>
                  <a:pt x="1917953" y="391667"/>
                </a:lnTo>
                <a:lnTo>
                  <a:pt x="1959568" y="372607"/>
                </a:lnTo>
                <a:lnTo>
                  <a:pt x="1980471" y="339197"/>
                </a:lnTo>
                <a:lnTo>
                  <a:pt x="1983486" y="325373"/>
                </a:lnTo>
                <a:lnTo>
                  <a:pt x="1983486" y="65531"/>
                </a:lnTo>
                <a:lnTo>
                  <a:pt x="1964029" y="23835"/>
                </a:lnTo>
                <a:lnTo>
                  <a:pt x="1929840" y="2585"/>
                </a:lnTo>
                <a:lnTo>
                  <a:pt x="1916430" y="0"/>
                </a:lnTo>
                <a:lnTo>
                  <a:pt x="71627" y="0"/>
                </a:lnTo>
                <a:lnTo>
                  <a:pt x="59343" y="11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4005072" y="3034283"/>
            <a:ext cx="1951482" cy="375666"/>
          </a:xfrm>
          <a:custGeom>
            <a:avLst/>
            <a:gdLst/>
            <a:ahLst/>
            <a:cxnLst/>
            <a:rect l="l" t="t" r="r" b="b"/>
            <a:pathLst>
              <a:path w="1951481" h="375665">
                <a:moveTo>
                  <a:pt x="0" y="62484"/>
                </a:moveTo>
                <a:lnTo>
                  <a:pt x="0" y="313182"/>
                </a:lnTo>
                <a:lnTo>
                  <a:pt x="13350" y="351910"/>
                </a:lnTo>
                <a:lnTo>
                  <a:pt x="47901" y="373984"/>
                </a:lnTo>
                <a:lnTo>
                  <a:pt x="62484" y="375666"/>
                </a:lnTo>
                <a:lnTo>
                  <a:pt x="1888998" y="375666"/>
                </a:lnTo>
                <a:lnTo>
                  <a:pt x="1927726" y="362077"/>
                </a:lnTo>
                <a:lnTo>
                  <a:pt x="1949800" y="327523"/>
                </a:lnTo>
                <a:lnTo>
                  <a:pt x="1951482" y="313182"/>
                </a:lnTo>
                <a:lnTo>
                  <a:pt x="1951482" y="62484"/>
                </a:lnTo>
                <a:lnTo>
                  <a:pt x="1937893" y="23755"/>
                </a:lnTo>
                <a:lnTo>
                  <a:pt x="1903339" y="1681"/>
                </a:lnTo>
                <a:lnTo>
                  <a:pt x="1888998" y="0"/>
                </a:lnTo>
                <a:lnTo>
                  <a:pt x="62484" y="0"/>
                </a:lnTo>
                <a:lnTo>
                  <a:pt x="23433" y="13588"/>
                </a:lnTo>
                <a:lnTo>
                  <a:pt x="1641" y="48142"/>
                </a:lnTo>
                <a:lnTo>
                  <a:pt x="0" y="624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3992117" y="3046412"/>
            <a:ext cx="66116" cy="40730"/>
          </a:xfrm>
          <a:custGeom>
            <a:avLst/>
            <a:gdLst/>
            <a:ahLst/>
            <a:cxnLst/>
            <a:rect l="l" t="t" r="r" b="b"/>
            <a:pathLst>
              <a:path w="66116" h="40730">
                <a:moveTo>
                  <a:pt x="44196" y="11493"/>
                </a:moveTo>
                <a:lnTo>
                  <a:pt x="48006" y="9207"/>
                </a:lnTo>
                <a:lnTo>
                  <a:pt x="51816" y="6159"/>
                </a:lnTo>
                <a:lnTo>
                  <a:pt x="61023" y="3441"/>
                </a:lnTo>
                <a:lnTo>
                  <a:pt x="66116" y="0"/>
                </a:lnTo>
                <a:lnTo>
                  <a:pt x="15351" y="5002"/>
                </a:lnTo>
                <a:lnTo>
                  <a:pt x="8114" y="16392"/>
                </a:lnTo>
                <a:lnTo>
                  <a:pt x="44196" y="11493"/>
                </a:lnTo>
                <a:close/>
              </a:path>
              <a:path w="66116" h="40730">
                <a:moveTo>
                  <a:pt x="29718" y="30543"/>
                </a:moveTo>
                <a:lnTo>
                  <a:pt x="31965" y="23037"/>
                </a:lnTo>
                <a:lnTo>
                  <a:pt x="38811" y="16852"/>
                </a:lnTo>
                <a:lnTo>
                  <a:pt x="44196" y="11493"/>
                </a:lnTo>
                <a:lnTo>
                  <a:pt x="8114" y="16392"/>
                </a:lnTo>
                <a:lnTo>
                  <a:pt x="3047" y="29019"/>
                </a:lnTo>
                <a:lnTo>
                  <a:pt x="1523" y="35877"/>
                </a:lnTo>
                <a:lnTo>
                  <a:pt x="0" y="43497"/>
                </a:lnTo>
                <a:lnTo>
                  <a:pt x="0" y="308673"/>
                </a:lnTo>
                <a:lnTo>
                  <a:pt x="18534" y="350379"/>
                </a:lnTo>
                <a:lnTo>
                  <a:pt x="63820" y="374985"/>
                </a:lnTo>
                <a:lnTo>
                  <a:pt x="75438" y="375729"/>
                </a:lnTo>
                <a:lnTo>
                  <a:pt x="1910333" y="375729"/>
                </a:lnTo>
                <a:lnTo>
                  <a:pt x="1953140" y="355609"/>
                </a:lnTo>
                <a:lnTo>
                  <a:pt x="1974180" y="321236"/>
                </a:lnTo>
                <a:lnTo>
                  <a:pt x="1977389" y="301053"/>
                </a:lnTo>
                <a:lnTo>
                  <a:pt x="1977389" y="49593"/>
                </a:lnTo>
                <a:lnTo>
                  <a:pt x="1976627" y="41973"/>
                </a:lnTo>
                <a:lnTo>
                  <a:pt x="1975104" y="35115"/>
                </a:lnTo>
                <a:lnTo>
                  <a:pt x="1975077" y="34970"/>
                </a:lnTo>
                <a:lnTo>
                  <a:pt x="1956549" y="-741"/>
                </a:lnTo>
                <a:lnTo>
                  <a:pt x="1922166" y="-21880"/>
                </a:lnTo>
                <a:lnTo>
                  <a:pt x="73281" y="-24337"/>
                </a:lnTo>
                <a:lnTo>
                  <a:pt x="59825" y="-23012"/>
                </a:lnTo>
                <a:lnTo>
                  <a:pt x="46996" y="-19156"/>
                </a:lnTo>
                <a:lnTo>
                  <a:pt x="35101" y="-13030"/>
                </a:lnTo>
                <a:lnTo>
                  <a:pt x="24450" y="-4891"/>
                </a:lnTo>
                <a:lnTo>
                  <a:pt x="15351" y="5002"/>
                </a:lnTo>
                <a:lnTo>
                  <a:pt x="66116" y="0"/>
                </a:lnTo>
                <a:lnTo>
                  <a:pt x="76200" y="825"/>
                </a:lnTo>
                <a:lnTo>
                  <a:pt x="1907286" y="825"/>
                </a:lnTo>
                <a:lnTo>
                  <a:pt x="1941995" y="20670"/>
                </a:lnTo>
                <a:lnTo>
                  <a:pt x="1951482" y="45783"/>
                </a:lnTo>
                <a:lnTo>
                  <a:pt x="1951482" y="306387"/>
                </a:lnTo>
                <a:lnTo>
                  <a:pt x="1931751" y="340659"/>
                </a:lnTo>
                <a:lnTo>
                  <a:pt x="75438" y="350583"/>
                </a:lnTo>
                <a:lnTo>
                  <a:pt x="65170" y="349649"/>
                </a:lnTo>
                <a:lnTo>
                  <a:pt x="33328" y="327545"/>
                </a:lnTo>
                <a:lnTo>
                  <a:pt x="25146" y="50355"/>
                </a:lnTo>
                <a:lnTo>
                  <a:pt x="26670" y="39687"/>
                </a:lnTo>
                <a:lnTo>
                  <a:pt x="27432" y="35115"/>
                </a:lnTo>
                <a:lnTo>
                  <a:pt x="29718" y="30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6477000" y="3034283"/>
            <a:ext cx="1951482" cy="366522"/>
          </a:xfrm>
          <a:custGeom>
            <a:avLst/>
            <a:gdLst/>
            <a:ahLst/>
            <a:cxnLst/>
            <a:rect l="l" t="t" r="r" b="b"/>
            <a:pathLst>
              <a:path w="1951481" h="366522">
                <a:moveTo>
                  <a:pt x="0" y="60960"/>
                </a:moveTo>
                <a:lnTo>
                  <a:pt x="0" y="305562"/>
                </a:lnTo>
                <a:lnTo>
                  <a:pt x="12405" y="342312"/>
                </a:lnTo>
                <a:lnTo>
                  <a:pt x="46607" y="364804"/>
                </a:lnTo>
                <a:lnTo>
                  <a:pt x="60960" y="366522"/>
                </a:lnTo>
                <a:lnTo>
                  <a:pt x="1890522" y="366522"/>
                </a:lnTo>
                <a:lnTo>
                  <a:pt x="1927272" y="354116"/>
                </a:lnTo>
                <a:lnTo>
                  <a:pt x="1949764" y="319914"/>
                </a:lnTo>
                <a:lnTo>
                  <a:pt x="1951482" y="305562"/>
                </a:lnTo>
                <a:lnTo>
                  <a:pt x="1951482" y="60960"/>
                </a:lnTo>
                <a:lnTo>
                  <a:pt x="1939076" y="24209"/>
                </a:lnTo>
                <a:lnTo>
                  <a:pt x="1904874" y="1717"/>
                </a:lnTo>
                <a:lnTo>
                  <a:pt x="1890522" y="0"/>
                </a:lnTo>
                <a:lnTo>
                  <a:pt x="60960" y="0"/>
                </a:lnTo>
                <a:lnTo>
                  <a:pt x="24209" y="12405"/>
                </a:lnTo>
                <a:lnTo>
                  <a:pt x="1717" y="46607"/>
                </a:lnTo>
                <a:lnTo>
                  <a:pt x="0" y="60960"/>
                </a:lnTo>
                <a:close/>
              </a:path>
            </a:pathLst>
          </a:custGeom>
          <a:solidFill>
            <a:srgbClr val="92CF4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6480126" y="3022091"/>
            <a:ext cx="1941655" cy="27729"/>
          </a:xfrm>
          <a:custGeom>
            <a:avLst/>
            <a:gdLst/>
            <a:ahLst/>
            <a:cxnLst/>
            <a:rect l="l" t="t" r="r" b="b"/>
            <a:pathLst>
              <a:path w="1941655" h="27729">
                <a:moveTo>
                  <a:pt x="58595" y="25145"/>
                </a:moveTo>
                <a:lnTo>
                  <a:pt x="1892729" y="25145"/>
                </a:lnTo>
                <a:lnTo>
                  <a:pt x="1898063" y="25907"/>
                </a:lnTo>
                <a:lnTo>
                  <a:pt x="1941655" y="23434"/>
                </a:lnTo>
                <a:lnTo>
                  <a:pt x="1931836" y="14481"/>
                </a:lnTo>
                <a:lnTo>
                  <a:pt x="1920528" y="7440"/>
                </a:lnTo>
                <a:lnTo>
                  <a:pt x="1907932" y="2536"/>
                </a:lnTo>
                <a:lnTo>
                  <a:pt x="1894253" y="0"/>
                </a:lnTo>
                <a:lnTo>
                  <a:pt x="57071" y="0"/>
                </a:lnTo>
                <a:lnTo>
                  <a:pt x="19965" y="10222"/>
                </a:lnTo>
                <a:lnTo>
                  <a:pt x="0" y="27729"/>
                </a:lnTo>
                <a:lnTo>
                  <a:pt x="47851" y="24993"/>
                </a:lnTo>
                <a:lnTo>
                  <a:pt x="58595" y="25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6464046" y="3045526"/>
            <a:ext cx="1977389" cy="368233"/>
          </a:xfrm>
          <a:custGeom>
            <a:avLst/>
            <a:gdLst/>
            <a:ahLst/>
            <a:cxnLst/>
            <a:rect l="l" t="t" r="r" b="b"/>
            <a:pathLst>
              <a:path w="1977390" h="368233">
                <a:moveTo>
                  <a:pt x="36652" y="18971"/>
                </a:moveTo>
                <a:lnTo>
                  <a:pt x="43434" y="12379"/>
                </a:lnTo>
                <a:lnTo>
                  <a:pt x="47244" y="9331"/>
                </a:lnTo>
                <a:lnTo>
                  <a:pt x="51816" y="7045"/>
                </a:lnTo>
                <a:lnTo>
                  <a:pt x="61048" y="2816"/>
                </a:lnTo>
                <a:lnTo>
                  <a:pt x="63931" y="1559"/>
                </a:lnTo>
                <a:lnTo>
                  <a:pt x="16080" y="4295"/>
                </a:lnTo>
                <a:lnTo>
                  <a:pt x="8585" y="15622"/>
                </a:lnTo>
                <a:lnTo>
                  <a:pt x="3047" y="28381"/>
                </a:lnTo>
                <a:lnTo>
                  <a:pt x="1523" y="36001"/>
                </a:lnTo>
                <a:lnTo>
                  <a:pt x="0" y="49717"/>
                </a:lnTo>
                <a:lnTo>
                  <a:pt x="0" y="295081"/>
                </a:lnTo>
                <a:lnTo>
                  <a:pt x="18459" y="342891"/>
                </a:lnTo>
                <a:lnTo>
                  <a:pt x="61057" y="366797"/>
                </a:lnTo>
                <a:lnTo>
                  <a:pt x="73914" y="368233"/>
                </a:lnTo>
                <a:lnTo>
                  <a:pt x="1904238" y="368233"/>
                </a:lnTo>
                <a:lnTo>
                  <a:pt x="1911858" y="367471"/>
                </a:lnTo>
                <a:lnTo>
                  <a:pt x="1919477" y="366709"/>
                </a:lnTo>
                <a:lnTo>
                  <a:pt x="1943067" y="356651"/>
                </a:lnTo>
                <a:lnTo>
                  <a:pt x="1953622" y="348448"/>
                </a:lnTo>
                <a:lnTo>
                  <a:pt x="1962545" y="338562"/>
                </a:lnTo>
                <a:lnTo>
                  <a:pt x="1969624" y="327231"/>
                </a:lnTo>
                <a:lnTo>
                  <a:pt x="1974643" y="314690"/>
                </a:lnTo>
                <a:lnTo>
                  <a:pt x="1977389" y="301177"/>
                </a:lnTo>
                <a:lnTo>
                  <a:pt x="1977389" y="49717"/>
                </a:lnTo>
                <a:lnTo>
                  <a:pt x="1975866" y="34477"/>
                </a:lnTo>
                <a:lnTo>
                  <a:pt x="1972092" y="22728"/>
                </a:lnTo>
                <a:lnTo>
                  <a:pt x="1965861" y="10636"/>
                </a:lnTo>
                <a:lnTo>
                  <a:pt x="1957735" y="0"/>
                </a:lnTo>
                <a:lnTo>
                  <a:pt x="1914144" y="2473"/>
                </a:lnTo>
                <a:lnTo>
                  <a:pt x="1920707" y="4486"/>
                </a:lnTo>
                <a:lnTo>
                  <a:pt x="1932561" y="11347"/>
                </a:lnTo>
                <a:lnTo>
                  <a:pt x="1942371" y="21237"/>
                </a:lnTo>
                <a:lnTo>
                  <a:pt x="1949043" y="33107"/>
                </a:lnTo>
                <a:lnTo>
                  <a:pt x="1951482" y="45907"/>
                </a:lnTo>
                <a:lnTo>
                  <a:pt x="1952244" y="50479"/>
                </a:lnTo>
                <a:lnTo>
                  <a:pt x="1952244" y="294319"/>
                </a:lnTo>
                <a:lnTo>
                  <a:pt x="1933200" y="332658"/>
                </a:lnTo>
                <a:lnTo>
                  <a:pt x="73914" y="343087"/>
                </a:lnTo>
                <a:lnTo>
                  <a:pt x="65574" y="341918"/>
                </a:lnTo>
                <a:lnTo>
                  <a:pt x="33506" y="320811"/>
                </a:lnTo>
                <a:lnTo>
                  <a:pt x="25908" y="44383"/>
                </a:lnTo>
                <a:lnTo>
                  <a:pt x="26670" y="39811"/>
                </a:lnTo>
                <a:lnTo>
                  <a:pt x="29718" y="30667"/>
                </a:lnTo>
                <a:lnTo>
                  <a:pt x="33705" y="21765"/>
                </a:lnTo>
                <a:lnTo>
                  <a:pt x="36652" y="18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1447800" y="3483864"/>
            <a:ext cx="2133600" cy="1926336"/>
          </a:xfrm>
          <a:custGeom>
            <a:avLst/>
            <a:gdLst/>
            <a:ahLst/>
            <a:cxnLst/>
            <a:rect l="l" t="t" r="r" b="b"/>
            <a:pathLst>
              <a:path w="2133600" h="1926336">
                <a:moveTo>
                  <a:pt x="0" y="320801"/>
                </a:moveTo>
                <a:lnTo>
                  <a:pt x="0" y="1605533"/>
                </a:lnTo>
                <a:lnTo>
                  <a:pt x="4210" y="1657660"/>
                </a:lnTo>
                <a:lnTo>
                  <a:pt x="16398" y="1707075"/>
                </a:lnTo>
                <a:lnTo>
                  <a:pt x="35901" y="1753125"/>
                </a:lnTo>
                <a:lnTo>
                  <a:pt x="62057" y="1795156"/>
                </a:lnTo>
                <a:lnTo>
                  <a:pt x="94202" y="1832514"/>
                </a:lnTo>
                <a:lnTo>
                  <a:pt x="131673" y="1864546"/>
                </a:lnTo>
                <a:lnTo>
                  <a:pt x="173808" y="1890598"/>
                </a:lnTo>
                <a:lnTo>
                  <a:pt x="219943" y="1910017"/>
                </a:lnTo>
                <a:lnTo>
                  <a:pt x="269416" y="1922147"/>
                </a:lnTo>
                <a:lnTo>
                  <a:pt x="321564" y="1926336"/>
                </a:lnTo>
                <a:lnTo>
                  <a:pt x="1812798" y="1926335"/>
                </a:lnTo>
                <a:lnTo>
                  <a:pt x="1864924" y="1922147"/>
                </a:lnTo>
                <a:lnTo>
                  <a:pt x="1914339" y="1910017"/>
                </a:lnTo>
                <a:lnTo>
                  <a:pt x="1960389" y="1890598"/>
                </a:lnTo>
                <a:lnTo>
                  <a:pt x="2002420" y="1864546"/>
                </a:lnTo>
                <a:lnTo>
                  <a:pt x="2039778" y="1832514"/>
                </a:lnTo>
                <a:lnTo>
                  <a:pt x="2071810" y="1795156"/>
                </a:lnTo>
                <a:lnTo>
                  <a:pt x="2097862" y="1753125"/>
                </a:lnTo>
                <a:lnTo>
                  <a:pt x="2117281" y="1707075"/>
                </a:lnTo>
                <a:lnTo>
                  <a:pt x="2129411" y="1657660"/>
                </a:lnTo>
                <a:lnTo>
                  <a:pt x="2133600" y="1605533"/>
                </a:lnTo>
                <a:lnTo>
                  <a:pt x="2133600" y="320801"/>
                </a:lnTo>
                <a:lnTo>
                  <a:pt x="2129411" y="268861"/>
                </a:lnTo>
                <a:lnTo>
                  <a:pt x="2117281" y="219553"/>
                </a:lnTo>
                <a:lnTo>
                  <a:pt x="2097862" y="173547"/>
                </a:lnTo>
                <a:lnTo>
                  <a:pt x="2071810" y="131509"/>
                </a:lnTo>
                <a:lnTo>
                  <a:pt x="2039778" y="94106"/>
                </a:lnTo>
                <a:lnTo>
                  <a:pt x="2002420" y="62008"/>
                </a:lnTo>
                <a:lnTo>
                  <a:pt x="1960389" y="35881"/>
                </a:lnTo>
                <a:lnTo>
                  <a:pt x="1914339" y="16392"/>
                </a:lnTo>
                <a:lnTo>
                  <a:pt x="1864924" y="4209"/>
                </a:lnTo>
                <a:lnTo>
                  <a:pt x="1812798" y="0"/>
                </a:lnTo>
                <a:lnTo>
                  <a:pt x="321564" y="0"/>
                </a:lnTo>
                <a:lnTo>
                  <a:pt x="269416" y="4209"/>
                </a:lnTo>
                <a:lnTo>
                  <a:pt x="219943" y="16392"/>
                </a:lnTo>
                <a:lnTo>
                  <a:pt x="173808" y="35881"/>
                </a:lnTo>
                <a:lnTo>
                  <a:pt x="131673" y="62008"/>
                </a:lnTo>
                <a:lnTo>
                  <a:pt x="94202" y="94106"/>
                </a:lnTo>
                <a:lnTo>
                  <a:pt x="62057" y="131509"/>
                </a:lnTo>
                <a:lnTo>
                  <a:pt x="35901" y="173547"/>
                </a:lnTo>
                <a:lnTo>
                  <a:pt x="16398" y="219553"/>
                </a:lnTo>
                <a:lnTo>
                  <a:pt x="4210" y="268861"/>
                </a:lnTo>
                <a:lnTo>
                  <a:pt x="0" y="320801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1435608" y="3498989"/>
            <a:ext cx="295152" cy="42569"/>
          </a:xfrm>
          <a:custGeom>
            <a:avLst/>
            <a:gdLst/>
            <a:ahLst/>
            <a:cxnLst/>
            <a:rect l="l" t="t" r="r" b="b"/>
            <a:pathLst>
              <a:path w="295152" h="42569">
                <a:moveTo>
                  <a:pt x="173195" y="13249"/>
                </a:moveTo>
                <a:lnTo>
                  <a:pt x="232381" y="14490"/>
                </a:lnTo>
                <a:lnTo>
                  <a:pt x="244670" y="10534"/>
                </a:lnTo>
                <a:lnTo>
                  <a:pt x="257114" y="7101"/>
                </a:lnTo>
                <a:lnTo>
                  <a:pt x="269692" y="4196"/>
                </a:lnTo>
                <a:lnTo>
                  <a:pt x="282379" y="1827"/>
                </a:lnTo>
                <a:lnTo>
                  <a:pt x="295152" y="0"/>
                </a:lnTo>
                <a:lnTo>
                  <a:pt x="194060" y="2690"/>
                </a:lnTo>
                <a:lnTo>
                  <a:pt x="173195" y="13249"/>
                </a:lnTo>
                <a:close/>
              </a:path>
              <a:path w="295152" h="42569">
                <a:moveTo>
                  <a:pt x="134057" y="38481"/>
                </a:moveTo>
                <a:lnTo>
                  <a:pt x="98839" y="68802"/>
                </a:lnTo>
                <a:lnTo>
                  <a:pt x="68098" y="103733"/>
                </a:lnTo>
                <a:lnTo>
                  <a:pt x="42391" y="142795"/>
                </a:lnTo>
                <a:lnTo>
                  <a:pt x="22277" y="185510"/>
                </a:lnTo>
                <a:lnTo>
                  <a:pt x="8312" y="231399"/>
                </a:lnTo>
                <a:lnTo>
                  <a:pt x="1523" y="272148"/>
                </a:lnTo>
                <a:lnTo>
                  <a:pt x="0" y="288912"/>
                </a:lnTo>
                <a:lnTo>
                  <a:pt x="0" y="1607934"/>
                </a:lnTo>
                <a:lnTo>
                  <a:pt x="6858" y="1658226"/>
                </a:lnTo>
                <a:lnTo>
                  <a:pt x="18386" y="1700028"/>
                </a:lnTo>
                <a:lnTo>
                  <a:pt x="32987" y="1735608"/>
                </a:lnTo>
                <a:lnTo>
                  <a:pt x="51505" y="1768985"/>
                </a:lnTo>
                <a:lnTo>
                  <a:pt x="73901" y="1800117"/>
                </a:lnTo>
                <a:lnTo>
                  <a:pt x="100136" y="1828960"/>
                </a:lnTo>
                <a:lnTo>
                  <a:pt x="134112" y="1857870"/>
                </a:lnTo>
                <a:lnTo>
                  <a:pt x="172533" y="1883010"/>
                </a:lnTo>
                <a:lnTo>
                  <a:pt x="207644" y="1899676"/>
                </a:lnTo>
                <a:lnTo>
                  <a:pt x="244633" y="1912185"/>
                </a:lnTo>
                <a:lnTo>
                  <a:pt x="282700" y="1920351"/>
                </a:lnTo>
                <a:lnTo>
                  <a:pt x="321048" y="1923990"/>
                </a:lnTo>
                <a:lnTo>
                  <a:pt x="333756" y="1924164"/>
                </a:lnTo>
                <a:lnTo>
                  <a:pt x="1842516" y="1924164"/>
                </a:lnTo>
                <a:lnTo>
                  <a:pt x="1883656" y="1919170"/>
                </a:lnTo>
                <a:lnTo>
                  <a:pt x="1930430" y="1907280"/>
                </a:lnTo>
                <a:lnTo>
                  <a:pt x="1974176" y="1889206"/>
                </a:lnTo>
                <a:lnTo>
                  <a:pt x="2014429" y="1865450"/>
                </a:lnTo>
                <a:lnTo>
                  <a:pt x="2050722" y="1836515"/>
                </a:lnTo>
                <a:lnTo>
                  <a:pt x="2082591" y="1802900"/>
                </a:lnTo>
                <a:lnTo>
                  <a:pt x="2109568" y="1765108"/>
                </a:lnTo>
                <a:lnTo>
                  <a:pt x="2131188" y="1723639"/>
                </a:lnTo>
                <a:lnTo>
                  <a:pt x="2146986" y="1678995"/>
                </a:lnTo>
                <a:lnTo>
                  <a:pt x="2156495" y="1631677"/>
                </a:lnTo>
                <a:lnTo>
                  <a:pt x="2158746" y="1607172"/>
                </a:lnTo>
                <a:lnTo>
                  <a:pt x="2158746" y="288150"/>
                </a:lnTo>
                <a:lnTo>
                  <a:pt x="2153792" y="247155"/>
                </a:lnTo>
                <a:lnTo>
                  <a:pt x="2141928" y="200555"/>
                </a:lnTo>
                <a:lnTo>
                  <a:pt x="2123823" y="156857"/>
                </a:lnTo>
                <a:lnTo>
                  <a:pt x="2099999" y="116568"/>
                </a:lnTo>
                <a:lnTo>
                  <a:pt x="2070977" y="80194"/>
                </a:lnTo>
                <a:lnTo>
                  <a:pt x="2037279" y="48238"/>
                </a:lnTo>
                <a:lnTo>
                  <a:pt x="1999427" y="21208"/>
                </a:lnTo>
                <a:lnTo>
                  <a:pt x="1957941" y="-391"/>
                </a:lnTo>
                <a:lnTo>
                  <a:pt x="1913344" y="-16055"/>
                </a:lnTo>
                <a:lnTo>
                  <a:pt x="1866156" y="-25279"/>
                </a:lnTo>
                <a:lnTo>
                  <a:pt x="1824989" y="-28079"/>
                </a:lnTo>
                <a:lnTo>
                  <a:pt x="332994" y="-28079"/>
                </a:lnTo>
                <a:lnTo>
                  <a:pt x="284528" y="-24427"/>
                </a:lnTo>
                <a:lnTo>
                  <a:pt x="238031" y="-14010"/>
                </a:lnTo>
                <a:lnTo>
                  <a:pt x="194060" y="2690"/>
                </a:lnTo>
                <a:lnTo>
                  <a:pt x="295152" y="0"/>
                </a:lnTo>
                <a:lnTo>
                  <a:pt x="307988" y="-1279"/>
                </a:lnTo>
                <a:lnTo>
                  <a:pt x="320863" y="-2005"/>
                </a:lnTo>
                <a:lnTo>
                  <a:pt x="333756" y="-2171"/>
                </a:lnTo>
                <a:lnTo>
                  <a:pt x="1840992" y="-2171"/>
                </a:lnTo>
                <a:lnTo>
                  <a:pt x="1856994" y="-647"/>
                </a:lnTo>
                <a:lnTo>
                  <a:pt x="1901181" y="7015"/>
                </a:lnTo>
                <a:lnTo>
                  <a:pt x="1942941" y="20785"/>
                </a:lnTo>
                <a:lnTo>
                  <a:pt x="1981800" y="40157"/>
                </a:lnTo>
                <a:lnTo>
                  <a:pt x="2017285" y="64631"/>
                </a:lnTo>
                <a:lnTo>
                  <a:pt x="2048922" y="93702"/>
                </a:lnTo>
                <a:lnTo>
                  <a:pt x="2076239" y="126869"/>
                </a:lnTo>
                <a:lnTo>
                  <a:pt x="2098762" y="163629"/>
                </a:lnTo>
                <a:lnTo>
                  <a:pt x="2116019" y="203478"/>
                </a:lnTo>
                <a:lnTo>
                  <a:pt x="2127535" y="245915"/>
                </a:lnTo>
                <a:lnTo>
                  <a:pt x="2132838" y="290436"/>
                </a:lnTo>
                <a:lnTo>
                  <a:pt x="2133600" y="306438"/>
                </a:lnTo>
                <a:lnTo>
                  <a:pt x="2133600" y="1590408"/>
                </a:lnTo>
                <a:lnTo>
                  <a:pt x="2128779" y="1644870"/>
                </a:lnTo>
                <a:lnTo>
                  <a:pt x="2117673" y="1687997"/>
                </a:lnTo>
                <a:lnTo>
                  <a:pt x="2100926" y="1728365"/>
                </a:lnTo>
                <a:lnTo>
                  <a:pt x="2078988" y="1765531"/>
                </a:lnTo>
                <a:lnTo>
                  <a:pt x="2052311" y="1799047"/>
                </a:lnTo>
                <a:lnTo>
                  <a:pt x="2021344" y="1828470"/>
                </a:lnTo>
                <a:lnTo>
                  <a:pt x="1986538" y="1853352"/>
                </a:lnTo>
                <a:lnTo>
                  <a:pt x="1948344" y="1873249"/>
                </a:lnTo>
                <a:lnTo>
                  <a:pt x="1907212" y="1887715"/>
                </a:lnTo>
                <a:lnTo>
                  <a:pt x="1863593" y="1896305"/>
                </a:lnTo>
                <a:lnTo>
                  <a:pt x="1824989" y="1899018"/>
                </a:lnTo>
                <a:lnTo>
                  <a:pt x="333756" y="1899018"/>
                </a:lnTo>
                <a:lnTo>
                  <a:pt x="289025" y="1895887"/>
                </a:lnTo>
                <a:lnTo>
                  <a:pt x="246012" y="1886403"/>
                </a:lnTo>
                <a:lnTo>
                  <a:pt x="205260" y="1871025"/>
                </a:lnTo>
                <a:lnTo>
                  <a:pt x="167312" y="1850213"/>
                </a:lnTo>
                <a:lnTo>
                  <a:pt x="132711" y="1824423"/>
                </a:lnTo>
                <a:lnTo>
                  <a:pt x="102003" y="1794117"/>
                </a:lnTo>
                <a:lnTo>
                  <a:pt x="75729" y="1759751"/>
                </a:lnTo>
                <a:lnTo>
                  <a:pt x="54434" y="1721786"/>
                </a:lnTo>
                <a:lnTo>
                  <a:pt x="38662" y="1680679"/>
                </a:lnTo>
                <a:lnTo>
                  <a:pt x="28956" y="1636890"/>
                </a:lnTo>
                <a:lnTo>
                  <a:pt x="25908" y="1605648"/>
                </a:lnTo>
                <a:lnTo>
                  <a:pt x="25146" y="1590408"/>
                </a:lnTo>
                <a:lnTo>
                  <a:pt x="25146" y="305676"/>
                </a:lnTo>
                <a:lnTo>
                  <a:pt x="28955" y="258432"/>
                </a:lnTo>
                <a:lnTo>
                  <a:pt x="38153" y="217129"/>
                </a:lnTo>
                <a:lnTo>
                  <a:pt x="51579" y="180933"/>
                </a:lnTo>
                <a:lnTo>
                  <a:pt x="75747" y="136725"/>
                </a:lnTo>
                <a:lnTo>
                  <a:pt x="98860" y="106270"/>
                </a:lnTo>
                <a:lnTo>
                  <a:pt x="126491" y="77838"/>
                </a:lnTo>
                <a:lnTo>
                  <a:pt x="163227" y="48849"/>
                </a:lnTo>
                <a:lnTo>
                  <a:pt x="196683" y="29431"/>
                </a:lnTo>
                <a:lnTo>
                  <a:pt x="232381" y="14490"/>
                </a:lnTo>
                <a:lnTo>
                  <a:pt x="173195" y="13249"/>
                </a:lnTo>
                <a:lnTo>
                  <a:pt x="153171" y="25199"/>
                </a:lnTo>
                <a:lnTo>
                  <a:pt x="134057" y="384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3886200" y="3505200"/>
            <a:ext cx="2209800" cy="1905000"/>
          </a:xfrm>
          <a:custGeom>
            <a:avLst/>
            <a:gdLst/>
            <a:ahLst/>
            <a:cxnLst/>
            <a:rect l="l" t="t" r="r" b="b"/>
            <a:pathLst>
              <a:path w="2209800" h="1905000">
                <a:moveTo>
                  <a:pt x="0" y="317753"/>
                </a:moveTo>
                <a:lnTo>
                  <a:pt x="0" y="1588007"/>
                </a:lnTo>
                <a:lnTo>
                  <a:pt x="4165" y="1639471"/>
                </a:lnTo>
                <a:lnTo>
                  <a:pt x="16221" y="1688275"/>
                </a:lnTo>
                <a:lnTo>
                  <a:pt x="35510" y="1733767"/>
                </a:lnTo>
                <a:lnTo>
                  <a:pt x="61374" y="1775301"/>
                </a:lnTo>
                <a:lnTo>
                  <a:pt x="93154" y="1812226"/>
                </a:lnTo>
                <a:lnTo>
                  <a:pt x="130192" y="1843893"/>
                </a:lnTo>
                <a:lnTo>
                  <a:pt x="171829" y="1869653"/>
                </a:lnTo>
                <a:lnTo>
                  <a:pt x="217407" y="1888857"/>
                </a:lnTo>
                <a:lnTo>
                  <a:pt x="266268" y="1900856"/>
                </a:lnTo>
                <a:lnTo>
                  <a:pt x="317754" y="1905000"/>
                </a:lnTo>
                <a:lnTo>
                  <a:pt x="1892808" y="1904999"/>
                </a:lnTo>
                <a:lnTo>
                  <a:pt x="1944271" y="1900856"/>
                </a:lnTo>
                <a:lnTo>
                  <a:pt x="1993075" y="1888857"/>
                </a:lnTo>
                <a:lnTo>
                  <a:pt x="2038567" y="1869653"/>
                </a:lnTo>
                <a:lnTo>
                  <a:pt x="2080101" y="1843893"/>
                </a:lnTo>
                <a:lnTo>
                  <a:pt x="2117026" y="1812226"/>
                </a:lnTo>
                <a:lnTo>
                  <a:pt x="2148693" y="1775301"/>
                </a:lnTo>
                <a:lnTo>
                  <a:pt x="2174453" y="1733767"/>
                </a:lnTo>
                <a:lnTo>
                  <a:pt x="2193657" y="1688275"/>
                </a:lnTo>
                <a:lnTo>
                  <a:pt x="2205656" y="1639471"/>
                </a:lnTo>
                <a:lnTo>
                  <a:pt x="2209800" y="1588007"/>
                </a:lnTo>
                <a:lnTo>
                  <a:pt x="2209800" y="317753"/>
                </a:lnTo>
                <a:lnTo>
                  <a:pt x="2205656" y="266268"/>
                </a:lnTo>
                <a:lnTo>
                  <a:pt x="2193657" y="217407"/>
                </a:lnTo>
                <a:lnTo>
                  <a:pt x="2174453" y="171829"/>
                </a:lnTo>
                <a:lnTo>
                  <a:pt x="2148693" y="130192"/>
                </a:lnTo>
                <a:lnTo>
                  <a:pt x="2117026" y="93154"/>
                </a:lnTo>
                <a:lnTo>
                  <a:pt x="2080101" y="61374"/>
                </a:lnTo>
                <a:lnTo>
                  <a:pt x="2038567" y="35510"/>
                </a:lnTo>
                <a:lnTo>
                  <a:pt x="1993075" y="16221"/>
                </a:lnTo>
                <a:lnTo>
                  <a:pt x="1944271" y="4165"/>
                </a:lnTo>
                <a:lnTo>
                  <a:pt x="1892808" y="0"/>
                </a:lnTo>
                <a:lnTo>
                  <a:pt x="317754" y="0"/>
                </a:lnTo>
                <a:lnTo>
                  <a:pt x="266268" y="4165"/>
                </a:lnTo>
                <a:lnTo>
                  <a:pt x="217407" y="16221"/>
                </a:lnTo>
                <a:lnTo>
                  <a:pt x="171829" y="35510"/>
                </a:lnTo>
                <a:lnTo>
                  <a:pt x="130192" y="61374"/>
                </a:lnTo>
                <a:lnTo>
                  <a:pt x="93154" y="93154"/>
                </a:lnTo>
                <a:lnTo>
                  <a:pt x="61374" y="130192"/>
                </a:lnTo>
                <a:lnTo>
                  <a:pt x="35510" y="171829"/>
                </a:lnTo>
                <a:lnTo>
                  <a:pt x="16221" y="217407"/>
                </a:lnTo>
                <a:lnTo>
                  <a:pt x="4165" y="266268"/>
                </a:lnTo>
                <a:lnTo>
                  <a:pt x="0" y="317753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3874007" y="3493007"/>
            <a:ext cx="2234946" cy="1930146"/>
          </a:xfrm>
          <a:custGeom>
            <a:avLst/>
            <a:gdLst/>
            <a:ahLst/>
            <a:cxnLst/>
            <a:rect l="l" t="t" r="r" b="b"/>
            <a:pathLst>
              <a:path w="2234946" h="1930146">
                <a:moveTo>
                  <a:pt x="278540" y="1926270"/>
                </a:moveTo>
                <a:lnTo>
                  <a:pt x="291326" y="1928015"/>
                </a:lnTo>
                <a:lnTo>
                  <a:pt x="304169" y="1929247"/>
                </a:lnTo>
                <a:lnTo>
                  <a:pt x="317048" y="1929959"/>
                </a:lnTo>
                <a:lnTo>
                  <a:pt x="329946" y="1930146"/>
                </a:lnTo>
                <a:lnTo>
                  <a:pt x="1922526" y="1930146"/>
                </a:lnTo>
                <a:lnTo>
                  <a:pt x="1963272" y="1925201"/>
                </a:lnTo>
                <a:lnTo>
                  <a:pt x="2009339" y="1913435"/>
                </a:lnTo>
                <a:lnTo>
                  <a:pt x="2052480" y="1895529"/>
                </a:lnTo>
                <a:lnTo>
                  <a:pt x="2092220" y="1871991"/>
                </a:lnTo>
                <a:lnTo>
                  <a:pt x="2128087" y="1843332"/>
                </a:lnTo>
                <a:lnTo>
                  <a:pt x="2159607" y="1810063"/>
                </a:lnTo>
                <a:lnTo>
                  <a:pt x="2186305" y="1772692"/>
                </a:lnTo>
                <a:lnTo>
                  <a:pt x="2207709" y="1731731"/>
                </a:lnTo>
                <a:lnTo>
                  <a:pt x="2223344" y="1687688"/>
                </a:lnTo>
                <a:lnTo>
                  <a:pt x="2232738" y="1641075"/>
                </a:lnTo>
                <a:lnTo>
                  <a:pt x="2234946" y="1616964"/>
                </a:lnTo>
                <a:lnTo>
                  <a:pt x="2234946" y="312420"/>
                </a:lnTo>
                <a:lnTo>
                  <a:pt x="2229965" y="271596"/>
                </a:lnTo>
                <a:lnTo>
                  <a:pt x="2218169" y="225429"/>
                </a:lnTo>
                <a:lnTo>
                  <a:pt x="2200275" y="182247"/>
                </a:lnTo>
                <a:lnTo>
                  <a:pt x="2176780" y="142511"/>
                </a:lnTo>
                <a:lnTo>
                  <a:pt x="2148179" y="106680"/>
                </a:lnTo>
                <a:lnTo>
                  <a:pt x="2114968" y="75215"/>
                </a:lnTo>
                <a:lnTo>
                  <a:pt x="2077642" y="48577"/>
                </a:lnTo>
                <a:lnTo>
                  <a:pt x="2036699" y="27226"/>
                </a:lnTo>
                <a:lnTo>
                  <a:pt x="1992633" y="11622"/>
                </a:lnTo>
                <a:lnTo>
                  <a:pt x="1945940" y="2226"/>
                </a:lnTo>
                <a:lnTo>
                  <a:pt x="1921764" y="0"/>
                </a:lnTo>
                <a:lnTo>
                  <a:pt x="329946" y="0"/>
                </a:lnTo>
                <a:lnTo>
                  <a:pt x="282340" y="3074"/>
                </a:lnTo>
                <a:lnTo>
                  <a:pt x="236406" y="13122"/>
                </a:lnTo>
                <a:lnTo>
                  <a:pt x="214261" y="20594"/>
                </a:lnTo>
                <a:lnTo>
                  <a:pt x="330708" y="25146"/>
                </a:lnTo>
                <a:lnTo>
                  <a:pt x="1905000" y="25146"/>
                </a:lnTo>
                <a:lnTo>
                  <a:pt x="1921002" y="25908"/>
                </a:lnTo>
                <a:lnTo>
                  <a:pt x="1979998" y="34592"/>
                </a:lnTo>
                <a:lnTo>
                  <a:pt x="2021327" y="48364"/>
                </a:lnTo>
                <a:lnTo>
                  <a:pt x="2059765" y="67532"/>
                </a:lnTo>
                <a:lnTo>
                  <a:pt x="2094849" y="91643"/>
                </a:lnTo>
                <a:lnTo>
                  <a:pt x="2126118" y="120243"/>
                </a:lnTo>
                <a:lnTo>
                  <a:pt x="2153108" y="152879"/>
                </a:lnTo>
                <a:lnTo>
                  <a:pt x="2175358" y="189096"/>
                </a:lnTo>
                <a:lnTo>
                  <a:pt x="2192404" y="228442"/>
                </a:lnTo>
                <a:lnTo>
                  <a:pt x="2203785" y="270463"/>
                </a:lnTo>
                <a:lnTo>
                  <a:pt x="2209038" y="314706"/>
                </a:lnTo>
                <a:lnTo>
                  <a:pt x="2209800" y="330708"/>
                </a:lnTo>
                <a:lnTo>
                  <a:pt x="2209800" y="1600200"/>
                </a:lnTo>
                <a:lnTo>
                  <a:pt x="2205074" y="1653595"/>
                </a:lnTo>
                <a:lnTo>
                  <a:pt x="2194170" y="1696195"/>
                </a:lnTo>
                <a:lnTo>
                  <a:pt x="2177643" y="1736136"/>
                </a:lnTo>
                <a:lnTo>
                  <a:pt x="2155947" y="1772955"/>
                </a:lnTo>
                <a:lnTo>
                  <a:pt x="2129535" y="1806189"/>
                </a:lnTo>
                <a:lnTo>
                  <a:pt x="2098860" y="1835376"/>
                </a:lnTo>
                <a:lnTo>
                  <a:pt x="2064377" y="1860054"/>
                </a:lnTo>
                <a:lnTo>
                  <a:pt x="2026539" y="1879760"/>
                </a:lnTo>
                <a:lnTo>
                  <a:pt x="1985798" y="1894031"/>
                </a:lnTo>
                <a:lnTo>
                  <a:pt x="1942610" y="1902406"/>
                </a:lnTo>
                <a:lnTo>
                  <a:pt x="1904238" y="1905000"/>
                </a:lnTo>
                <a:lnTo>
                  <a:pt x="329946" y="1905000"/>
                </a:lnTo>
                <a:lnTo>
                  <a:pt x="285757" y="1901766"/>
                </a:lnTo>
                <a:lnTo>
                  <a:pt x="243260" y="1892321"/>
                </a:lnTo>
                <a:lnTo>
                  <a:pt x="202996" y="1877104"/>
                </a:lnTo>
                <a:lnTo>
                  <a:pt x="165503" y="1856555"/>
                </a:lnTo>
                <a:lnTo>
                  <a:pt x="131321" y="1831114"/>
                </a:lnTo>
                <a:lnTo>
                  <a:pt x="100989" y="1801221"/>
                </a:lnTo>
                <a:lnTo>
                  <a:pt x="75047" y="1767315"/>
                </a:lnTo>
                <a:lnTo>
                  <a:pt x="54034" y="1729836"/>
                </a:lnTo>
                <a:lnTo>
                  <a:pt x="38491" y="1689224"/>
                </a:lnTo>
                <a:lnTo>
                  <a:pt x="28956" y="1645920"/>
                </a:lnTo>
                <a:lnTo>
                  <a:pt x="25146" y="1599438"/>
                </a:lnTo>
                <a:lnTo>
                  <a:pt x="25146" y="329946"/>
                </a:lnTo>
                <a:lnTo>
                  <a:pt x="25908" y="313944"/>
                </a:lnTo>
                <a:lnTo>
                  <a:pt x="31241" y="268224"/>
                </a:lnTo>
                <a:lnTo>
                  <a:pt x="45946" y="219815"/>
                </a:lnTo>
                <a:lnTo>
                  <a:pt x="68065" y="174284"/>
                </a:lnTo>
                <a:lnTo>
                  <a:pt x="97633" y="132947"/>
                </a:lnTo>
                <a:lnTo>
                  <a:pt x="124967" y="104394"/>
                </a:lnTo>
                <a:lnTo>
                  <a:pt x="160292" y="76579"/>
                </a:lnTo>
                <a:lnTo>
                  <a:pt x="193911" y="57119"/>
                </a:lnTo>
                <a:lnTo>
                  <a:pt x="229331" y="42273"/>
                </a:lnTo>
                <a:lnTo>
                  <a:pt x="253823" y="34932"/>
                </a:lnTo>
                <a:lnTo>
                  <a:pt x="172002" y="40100"/>
                </a:lnTo>
                <a:lnTo>
                  <a:pt x="132972" y="65243"/>
                </a:lnTo>
                <a:lnTo>
                  <a:pt x="97791" y="95489"/>
                </a:lnTo>
                <a:lnTo>
                  <a:pt x="67083" y="130304"/>
                </a:lnTo>
                <a:lnTo>
                  <a:pt x="41470" y="169153"/>
                </a:lnTo>
                <a:lnTo>
                  <a:pt x="21574" y="211501"/>
                </a:lnTo>
                <a:lnTo>
                  <a:pt x="8016" y="256814"/>
                </a:lnTo>
                <a:lnTo>
                  <a:pt x="1523" y="296418"/>
                </a:lnTo>
                <a:lnTo>
                  <a:pt x="0" y="313182"/>
                </a:lnTo>
                <a:lnTo>
                  <a:pt x="0" y="1617726"/>
                </a:lnTo>
                <a:lnTo>
                  <a:pt x="6858" y="1667256"/>
                </a:lnTo>
                <a:lnTo>
                  <a:pt x="17115" y="1705980"/>
                </a:lnTo>
                <a:lnTo>
                  <a:pt x="31674" y="1741797"/>
                </a:lnTo>
                <a:lnTo>
                  <a:pt x="50402" y="1775608"/>
                </a:lnTo>
                <a:lnTo>
                  <a:pt x="72923" y="1807075"/>
                </a:lnTo>
                <a:lnTo>
                  <a:pt x="98863" y="1835860"/>
                </a:lnTo>
                <a:lnTo>
                  <a:pt x="132588" y="1864614"/>
                </a:lnTo>
                <a:lnTo>
                  <a:pt x="169262" y="1888540"/>
                </a:lnTo>
                <a:lnTo>
                  <a:pt x="204116" y="1905385"/>
                </a:lnTo>
                <a:lnTo>
                  <a:pt x="240719" y="1918020"/>
                </a:lnTo>
                <a:lnTo>
                  <a:pt x="265831" y="1924018"/>
                </a:lnTo>
                <a:lnTo>
                  <a:pt x="278540" y="1926270"/>
                </a:lnTo>
                <a:close/>
              </a:path>
              <a:path w="2234946" h="1930146">
                <a:moveTo>
                  <a:pt x="253823" y="34932"/>
                </a:moveTo>
                <a:lnTo>
                  <a:pt x="266305" y="32028"/>
                </a:lnTo>
                <a:lnTo>
                  <a:pt x="278932" y="29633"/>
                </a:lnTo>
                <a:lnTo>
                  <a:pt x="291695" y="27748"/>
                </a:lnTo>
                <a:lnTo>
                  <a:pt x="304585" y="26372"/>
                </a:lnTo>
                <a:lnTo>
                  <a:pt x="317592" y="25505"/>
                </a:lnTo>
                <a:lnTo>
                  <a:pt x="330708" y="25146"/>
                </a:lnTo>
                <a:lnTo>
                  <a:pt x="214261" y="20594"/>
                </a:lnTo>
                <a:lnTo>
                  <a:pt x="192767" y="29609"/>
                </a:lnTo>
                <a:lnTo>
                  <a:pt x="172002" y="40100"/>
                </a:lnTo>
                <a:lnTo>
                  <a:pt x="253823" y="34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6324600" y="3505199"/>
            <a:ext cx="2286000" cy="1905000"/>
          </a:xfrm>
          <a:custGeom>
            <a:avLst/>
            <a:gdLst/>
            <a:ahLst/>
            <a:cxnLst/>
            <a:rect l="l" t="t" r="r" b="b"/>
            <a:pathLst>
              <a:path w="2286000" h="1905000">
                <a:moveTo>
                  <a:pt x="0" y="317754"/>
                </a:moveTo>
                <a:lnTo>
                  <a:pt x="0" y="1588008"/>
                </a:lnTo>
                <a:lnTo>
                  <a:pt x="4165" y="1639471"/>
                </a:lnTo>
                <a:lnTo>
                  <a:pt x="16221" y="1688275"/>
                </a:lnTo>
                <a:lnTo>
                  <a:pt x="35510" y="1733767"/>
                </a:lnTo>
                <a:lnTo>
                  <a:pt x="61374" y="1775301"/>
                </a:lnTo>
                <a:lnTo>
                  <a:pt x="93154" y="1812226"/>
                </a:lnTo>
                <a:lnTo>
                  <a:pt x="130192" y="1843893"/>
                </a:lnTo>
                <a:lnTo>
                  <a:pt x="171829" y="1869653"/>
                </a:lnTo>
                <a:lnTo>
                  <a:pt x="217407" y="1888857"/>
                </a:lnTo>
                <a:lnTo>
                  <a:pt x="266268" y="1900856"/>
                </a:lnTo>
                <a:lnTo>
                  <a:pt x="317754" y="1905000"/>
                </a:lnTo>
                <a:lnTo>
                  <a:pt x="1969008" y="1905000"/>
                </a:lnTo>
                <a:lnTo>
                  <a:pt x="2020471" y="1900856"/>
                </a:lnTo>
                <a:lnTo>
                  <a:pt x="2069275" y="1888857"/>
                </a:lnTo>
                <a:lnTo>
                  <a:pt x="2114767" y="1869653"/>
                </a:lnTo>
                <a:lnTo>
                  <a:pt x="2156301" y="1843893"/>
                </a:lnTo>
                <a:lnTo>
                  <a:pt x="2193226" y="1812226"/>
                </a:lnTo>
                <a:lnTo>
                  <a:pt x="2224893" y="1775301"/>
                </a:lnTo>
                <a:lnTo>
                  <a:pt x="2250653" y="1733767"/>
                </a:lnTo>
                <a:lnTo>
                  <a:pt x="2269857" y="1688275"/>
                </a:lnTo>
                <a:lnTo>
                  <a:pt x="2281856" y="1639471"/>
                </a:lnTo>
                <a:lnTo>
                  <a:pt x="2286000" y="1588008"/>
                </a:lnTo>
                <a:lnTo>
                  <a:pt x="2286000" y="317754"/>
                </a:lnTo>
                <a:lnTo>
                  <a:pt x="2281856" y="266268"/>
                </a:lnTo>
                <a:lnTo>
                  <a:pt x="2269857" y="217407"/>
                </a:lnTo>
                <a:lnTo>
                  <a:pt x="2250653" y="171829"/>
                </a:lnTo>
                <a:lnTo>
                  <a:pt x="2224893" y="130192"/>
                </a:lnTo>
                <a:lnTo>
                  <a:pt x="2193226" y="93154"/>
                </a:lnTo>
                <a:lnTo>
                  <a:pt x="2156301" y="61374"/>
                </a:lnTo>
                <a:lnTo>
                  <a:pt x="2114767" y="35510"/>
                </a:lnTo>
                <a:lnTo>
                  <a:pt x="2069275" y="16221"/>
                </a:lnTo>
                <a:lnTo>
                  <a:pt x="2020471" y="4165"/>
                </a:lnTo>
                <a:lnTo>
                  <a:pt x="1969008" y="0"/>
                </a:lnTo>
                <a:lnTo>
                  <a:pt x="317754" y="0"/>
                </a:lnTo>
                <a:lnTo>
                  <a:pt x="266268" y="4165"/>
                </a:lnTo>
                <a:lnTo>
                  <a:pt x="217407" y="16221"/>
                </a:lnTo>
                <a:lnTo>
                  <a:pt x="171829" y="35510"/>
                </a:lnTo>
                <a:lnTo>
                  <a:pt x="130192" y="61374"/>
                </a:lnTo>
                <a:lnTo>
                  <a:pt x="93154" y="93154"/>
                </a:lnTo>
                <a:lnTo>
                  <a:pt x="61374" y="130192"/>
                </a:lnTo>
                <a:lnTo>
                  <a:pt x="35510" y="171829"/>
                </a:lnTo>
                <a:lnTo>
                  <a:pt x="16221" y="217407"/>
                </a:lnTo>
                <a:lnTo>
                  <a:pt x="4165" y="266268"/>
                </a:lnTo>
                <a:lnTo>
                  <a:pt x="0" y="317754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6312408" y="3493007"/>
            <a:ext cx="2311146" cy="1930146"/>
          </a:xfrm>
          <a:custGeom>
            <a:avLst/>
            <a:gdLst/>
            <a:ahLst/>
            <a:cxnLst/>
            <a:rect l="l" t="t" r="r" b="b"/>
            <a:pathLst>
              <a:path w="2311146" h="1930146">
                <a:moveTo>
                  <a:pt x="278540" y="1926270"/>
                </a:moveTo>
                <a:lnTo>
                  <a:pt x="291326" y="1928015"/>
                </a:lnTo>
                <a:lnTo>
                  <a:pt x="304169" y="1929247"/>
                </a:lnTo>
                <a:lnTo>
                  <a:pt x="317048" y="1929959"/>
                </a:lnTo>
                <a:lnTo>
                  <a:pt x="329946" y="1930146"/>
                </a:lnTo>
                <a:lnTo>
                  <a:pt x="1998726" y="1930146"/>
                </a:lnTo>
                <a:lnTo>
                  <a:pt x="2039472" y="1925201"/>
                </a:lnTo>
                <a:lnTo>
                  <a:pt x="2085539" y="1913435"/>
                </a:lnTo>
                <a:lnTo>
                  <a:pt x="2128680" y="1895529"/>
                </a:lnTo>
                <a:lnTo>
                  <a:pt x="2168420" y="1871991"/>
                </a:lnTo>
                <a:lnTo>
                  <a:pt x="2204287" y="1843332"/>
                </a:lnTo>
                <a:lnTo>
                  <a:pt x="2235807" y="1810063"/>
                </a:lnTo>
                <a:lnTo>
                  <a:pt x="2262505" y="1772692"/>
                </a:lnTo>
                <a:lnTo>
                  <a:pt x="2283909" y="1731731"/>
                </a:lnTo>
                <a:lnTo>
                  <a:pt x="2299544" y="1687688"/>
                </a:lnTo>
                <a:lnTo>
                  <a:pt x="2308938" y="1641075"/>
                </a:lnTo>
                <a:lnTo>
                  <a:pt x="2311146" y="1616964"/>
                </a:lnTo>
                <a:lnTo>
                  <a:pt x="2311146" y="312420"/>
                </a:lnTo>
                <a:lnTo>
                  <a:pt x="2306165" y="271596"/>
                </a:lnTo>
                <a:lnTo>
                  <a:pt x="2294369" y="225429"/>
                </a:lnTo>
                <a:lnTo>
                  <a:pt x="2276475" y="182247"/>
                </a:lnTo>
                <a:lnTo>
                  <a:pt x="2252980" y="142511"/>
                </a:lnTo>
                <a:lnTo>
                  <a:pt x="2224379" y="106680"/>
                </a:lnTo>
                <a:lnTo>
                  <a:pt x="2191168" y="75215"/>
                </a:lnTo>
                <a:lnTo>
                  <a:pt x="2153842" y="48577"/>
                </a:lnTo>
                <a:lnTo>
                  <a:pt x="2112899" y="27226"/>
                </a:lnTo>
                <a:lnTo>
                  <a:pt x="2068833" y="11622"/>
                </a:lnTo>
                <a:lnTo>
                  <a:pt x="2022140" y="2226"/>
                </a:lnTo>
                <a:lnTo>
                  <a:pt x="1997964" y="0"/>
                </a:lnTo>
                <a:lnTo>
                  <a:pt x="329946" y="0"/>
                </a:lnTo>
                <a:lnTo>
                  <a:pt x="282340" y="3074"/>
                </a:lnTo>
                <a:lnTo>
                  <a:pt x="236406" y="13122"/>
                </a:lnTo>
                <a:lnTo>
                  <a:pt x="214261" y="20594"/>
                </a:lnTo>
                <a:lnTo>
                  <a:pt x="330708" y="25146"/>
                </a:lnTo>
                <a:lnTo>
                  <a:pt x="1981200" y="25146"/>
                </a:lnTo>
                <a:lnTo>
                  <a:pt x="1997202" y="25908"/>
                </a:lnTo>
                <a:lnTo>
                  <a:pt x="2056198" y="34592"/>
                </a:lnTo>
                <a:lnTo>
                  <a:pt x="2097527" y="48364"/>
                </a:lnTo>
                <a:lnTo>
                  <a:pt x="2135965" y="67532"/>
                </a:lnTo>
                <a:lnTo>
                  <a:pt x="2171049" y="91643"/>
                </a:lnTo>
                <a:lnTo>
                  <a:pt x="2202318" y="120243"/>
                </a:lnTo>
                <a:lnTo>
                  <a:pt x="2229308" y="152879"/>
                </a:lnTo>
                <a:lnTo>
                  <a:pt x="2251558" y="189096"/>
                </a:lnTo>
                <a:lnTo>
                  <a:pt x="2268604" y="228442"/>
                </a:lnTo>
                <a:lnTo>
                  <a:pt x="2279985" y="270463"/>
                </a:lnTo>
                <a:lnTo>
                  <a:pt x="2285238" y="314706"/>
                </a:lnTo>
                <a:lnTo>
                  <a:pt x="2286000" y="330708"/>
                </a:lnTo>
                <a:lnTo>
                  <a:pt x="2286000" y="1600200"/>
                </a:lnTo>
                <a:lnTo>
                  <a:pt x="2281274" y="1653595"/>
                </a:lnTo>
                <a:lnTo>
                  <a:pt x="2270370" y="1696195"/>
                </a:lnTo>
                <a:lnTo>
                  <a:pt x="2253843" y="1736136"/>
                </a:lnTo>
                <a:lnTo>
                  <a:pt x="2232147" y="1772955"/>
                </a:lnTo>
                <a:lnTo>
                  <a:pt x="2205735" y="1806189"/>
                </a:lnTo>
                <a:lnTo>
                  <a:pt x="2175060" y="1835376"/>
                </a:lnTo>
                <a:lnTo>
                  <a:pt x="2140577" y="1860054"/>
                </a:lnTo>
                <a:lnTo>
                  <a:pt x="2102739" y="1879760"/>
                </a:lnTo>
                <a:lnTo>
                  <a:pt x="2061998" y="1894031"/>
                </a:lnTo>
                <a:lnTo>
                  <a:pt x="2018810" y="1902406"/>
                </a:lnTo>
                <a:lnTo>
                  <a:pt x="1980438" y="1905000"/>
                </a:lnTo>
                <a:lnTo>
                  <a:pt x="329946" y="1905000"/>
                </a:lnTo>
                <a:lnTo>
                  <a:pt x="285757" y="1901766"/>
                </a:lnTo>
                <a:lnTo>
                  <a:pt x="243260" y="1892321"/>
                </a:lnTo>
                <a:lnTo>
                  <a:pt x="202996" y="1877104"/>
                </a:lnTo>
                <a:lnTo>
                  <a:pt x="165503" y="1856555"/>
                </a:lnTo>
                <a:lnTo>
                  <a:pt x="131321" y="1831114"/>
                </a:lnTo>
                <a:lnTo>
                  <a:pt x="100989" y="1801221"/>
                </a:lnTo>
                <a:lnTo>
                  <a:pt x="75047" y="1767315"/>
                </a:lnTo>
                <a:lnTo>
                  <a:pt x="54034" y="1729836"/>
                </a:lnTo>
                <a:lnTo>
                  <a:pt x="38491" y="1689224"/>
                </a:lnTo>
                <a:lnTo>
                  <a:pt x="28956" y="1645920"/>
                </a:lnTo>
                <a:lnTo>
                  <a:pt x="25146" y="1599438"/>
                </a:lnTo>
                <a:lnTo>
                  <a:pt x="25146" y="329946"/>
                </a:lnTo>
                <a:lnTo>
                  <a:pt x="25908" y="313944"/>
                </a:lnTo>
                <a:lnTo>
                  <a:pt x="31241" y="268224"/>
                </a:lnTo>
                <a:lnTo>
                  <a:pt x="45946" y="219815"/>
                </a:lnTo>
                <a:lnTo>
                  <a:pt x="68065" y="174284"/>
                </a:lnTo>
                <a:lnTo>
                  <a:pt x="97633" y="132947"/>
                </a:lnTo>
                <a:lnTo>
                  <a:pt x="124967" y="104394"/>
                </a:lnTo>
                <a:lnTo>
                  <a:pt x="160292" y="76579"/>
                </a:lnTo>
                <a:lnTo>
                  <a:pt x="193911" y="57119"/>
                </a:lnTo>
                <a:lnTo>
                  <a:pt x="229331" y="42273"/>
                </a:lnTo>
                <a:lnTo>
                  <a:pt x="253823" y="34932"/>
                </a:lnTo>
                <a:lnTo>
                  <a:pt x="172002" y="40100"/>
                </a:lnTo>
                <a:lnTo>
                  <a:pt x="132972" y="65243"/>
                </a:lnTo>
                <a:lnTo>
                  <a:pt x="97791" y="95489"/>
                </a:lnTo>
                <a:lnTo>
                  <a:pt x="67083" y="130304"/>
                </a:lnTo>
                <a:lnTo>
                  <a:pt x="41470" y="169153"/>
                </a:lnTo>
                <a:lnTo>
                  <a:pt x="21574" y="211501"/>
                </a:lnTo>
                <a:lnTo>
                  <a:pt x="8016" y="256814"/>
                </a:lnTo>
                <a:lnTo>
                  <a:pt x="1523" y="296418"/>
                </a:lnTo>
                <a:lnTo>
                  <a:pt x="0" y="313182"/>
                </a:lnTo>
                <a:lnTo>
                  <a:pt x="0" y="1617726"/>
                </a:lnTo>
                <a:lnTo>
                  <a:pt x="6858" y="1667256"/>
                </a:lnTo>
                <a:lnTo>
                  <a:pt x="17115" y="1705985"/>
                </a:lnTo>
                <a:lnTo>
                  <a:pt x="31674" y="1741803"/>
                </a:lnTo>
                <a:lnTo>
                  <a:pt x="50402" y="1775612"/>
                </a:lnTo>
                <a:lnTo>
                  <a:pt x="72923" y="1807076"/>
                </a:lnTo>
                <a:lnTo>
                  <a:pt x="98863" y="1835861"/>
                </a:lnTo>
                <a:lnTo>
                  <a:pt x="132588" y="1864614"/>
                </a:lnTo>
                <a:lnTo>
                  <a:pt x="169262" y="1888540"/>
                </a:lnTo>
                <a:lnTo>
                  <a:pt x="204116" y="1905385"/>
                </a:lnTo>
                <a:lnTo>
                  <a:pt x="240719" y="1918020"/>
                </a:lnTo>
                <a:lnTo>
                  <a:pt x="265831" y="1924018"/>
                </a:lnTo>
                <a:lnTo>
                  <a:pt x="278540" y="1926270"/>
                </a:lnTo>
                <a:close/>
              </a:path>
              <a:path w="2311146" h="1930146">
                <a:moveTo>
                  <a:pt x="253823" y="34932"/>
                </a:moveTo>
                <a:lnTo>
                  <a:pt x="266305" y="32028"/>
                </a:lnTo>
                <a:lnTo>
                  <a:pt x="278932" y="29633"/>
                </a:lnTo>
                <a:lnTo>
                  <a:pt x="291695" y="27748"/>
                </a:lnTo>
                <a:lnTo>
                  <a:pt x="304585" y="26372"/>
                </a:lnTo>
                <a:lnTo>
                  <a:pt x="317592" y="25505"/>
                </a:lnTo>
                <a:lnTo>
                  <a:pt x="330708" y="25146"/>
                </a:lnTo>
                <a:lnTo>
                  <a:pt x="214261" y="20594"/>
                </a:lnTo>
                <a:lnTo>
                  <a:pt x="192767" y="29609"/>
                </a:lnTo>
                <a:lnTo>
                  <a:pt x="172002" y="40100"/>
                </a:lnTo>
                <a:lnTo>
                  <a:pt x="253823" y="34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914400" y="2000249"/>
            <a:ext cx="8686800" cy="171450"/>
          </a:xfrm>
          <a:custGeom>
            <a:avLst/>
            <a:gdLst/>
            <a:ahLst/>
            <a:cxnLst/>
            <a:rect l="l" t="t" r="r" b="b"/>
            <a:pathLst>
              <a:path w="8686800" h="171450">
                <a:moveTo>
                  <a:pt x="0" y="0"/>
                </a:moveTo>
                <a:lnTo>
                  <a:pt x="113538" y="58674"/>
                </a:lnTo>
                <a:lnTo>
                  <a:pt x="6374130" y="58674"/>
                </a:lnTo>
                <a:lnTo>
                  <a:pt x="6592824" y="171450"/>
                </a:lnTo>
                <a:lnTo>
                  <a:pt x="8676894" y="171450"/>
                </a:lnTo>
                <a:lnTo>
                  <a:pt x="8686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909828" y="1995677"/>
            <a:ext cx="8696706" cy="181356"/>
          </a:xfrm>
          <a:custGeom>
            <a:avLst/>
            <a:gdLst/>
            <a:ahLst/>
            <a:cxnLst/>
            <a:rect l="l" t="t" r="r" b="b"/>
            <a:pathLst>
              <a:path w="8696706" h="181356">
                <a:moveTo>
                  <a:pt x="4571" y="9906"/>
                </a:moveTo>
                <a:lnTo>
                  <a:pt x="761" y="1524"/>
                </a:lnTo>
                <a:lnTo>
                  <a:pt x="0" y="6096"/>
                </a:lnTo>
                <a:lnTo>
                  <a:pt x="3047" y="9144"/>
                </a:lnTo>
                <a:lnTo>
                  <a:pt x="115823" y="67818"/>
                </a:lnTo>
                <a:lnTo>
                  <a:pt x="4571" y="9906"/>
                </a:lnTo>
                <a:close/>
              </a:path>
              <a:path w="8696706" h="181356">
                <a:moveTo>
                  <a:pt x="8691372" y="9905"/>
                </a:moveTo>
                <a:lnTo>
                  <a:pt x="8686800" y="4571"/>
                </a:lnTo>
                <a:lnTo>
                  <a:pt x="8686468" y="9906"/>
                </a:lnTo>
                <a:lnTo>
                  <a:pt x="8676416" y="171449"/>
                </a:lnTo>
                <a:lnTo>
                  <a:pt x="8681466" y="171449"/>
                </a:lnTo>
                <a:lnTo>
                  <a:pt x="8691372" y="9905"/>
                </a:lnTo>
                <a:close/>
              </a:path>
              <a:path w="8696706" h="181356">
                <a:moveTo>
                  <a:pt x="8683752" y="181355"/>
                </a:moveTo>
                <a:lnTo>
                  <a:pt x="8686038" y="176783"/>
                </a:lnTo>
                <a:lnTo>
                  <a:pt x="8676132" y="176021"/>
                </a:lnTo>
                <a:lnTo>
                  <a:pt x="6599682" y="172211"/>
                </a:lnTo>
                <a:lnTo>
                  <a:pt x="6597396" y="171449"/>
                </a:lnTo>
                <a:lnTo>
                  <a:pt x="6595872" y="180593"/>
                </a:lnTo>
                <a:lnTo>
                  <a:pt x="6597396" y="181355"/>
                </a:lnTo>
                <a:lnTo>
                  <a:pt x="8683752" y="181355"/>
                </a:lnTo>
                <a:close/>
              </a:path>
              <a:path w="8696706" h="181356">
                <a:moveTo>
                  <a:pt x="118921" y="58673"/>
                </a:moveTo>
                <a:lnTo>
                  <a:pt x="24552" y="9905"/>
                </a:lnTo>
                <a:lnTo>
                  <a:pt x="118109" y="58674"/>
                </a:lnTo>
                <a:lnTo>
                  <a:pt x="118921" y="58673"/>
                </a:lnTo>
                <a:close/>
              </a:path>
              <a:path w="8696706" h="181356">
                <a:moveTo>
                  <a:pt x="6597396" y="171449"/>
                </a:moveTo>
                <a:lnTo>
                  <a:pt x="6599682" y="172211"/>
                </a:lnTo>
                <a:lnTo>
                  <a:pt x="8676132" y="176021"/>
                </a:lnTo>
                <a:lnTo>
                  <a:pt x="8686038" y="176783"/>
                </a:lnTo>
                <a:lnTo>
                  <a:pt x="8691372" y="91059"/>
                </a:lnTo>
                <a:lnTo>
                  <a:pt x="8691372" y="0"/>
                </a:lnTo>
                <a:lnTo>
                  <a:pt x="4571" y="0"/>
                </a:lnTo>
                <a:lnTo>
                  <a:pt x="6857" y="762"/>
                </a:lnTo>
                <a:lnTo>
                  <a:pt x="24552" y="9905"/>
                </a:lnTo>
                <a:lnTo>
                  <a:pt x="8686468" y="9906"/>
                </a:lnTo>
                <a:lnTo>
                  <a:pt x="8686800" y="4571"/>
                </a:lnTo>
                <a:lnTo>
                  <a:pt x="8691372" y="9905"/>
                </a:lnTo>
                <a:lnTo>
                  <a:pt x="8681466" y="171449"/>
                </a:lnTo>
                <a:lnTo>
                  <a:pt x="6598204" y="171449"/>
                </a:lnTo>
                <a:lnTo>
                  <a:pt x="6380988" y="59435"/>
                </a:lnTo>
                <a:lnTo>
                  <a:pt x="6378702" y="67817"/>
                </a:lnTo>
                <a:lnTo>
                  <a:pt x="6376416" y="67817"/>
                </a:lnTo>
                <a:lnTo>
                  <a:pt x="6595872" y="180593"/>
                </a:lnTo>
                <a:lnTo>
                  <a:pt x="6597396" y="171449"/>
                </a:lnTo>
                <a:close/>
              </a:path>
              <a:path w="8696706" h="181356">
                <a:moveTo>
                  <a:pt x="6378702" y="67817"/>
                </a:moveTo>
                <a:lnTo>
                  <a:pt x="6380988" y="59435"/>
                </a:lnTo>
                <a:lnTo>
                  <a:pt x="6378702" y="58673"/>
                </a:lnTo>
                <a:lnTo>
                  <a:pt x="120395" y="59436"/>
                </a:lnTo>
                <a:lnTo>
                  <a:pt x="115823" y="67818"/>
                </a:lnTo>
                <a:lnTo>
                  <a:pt x="6378702" y="67817"/>
                </a:lnTo>
                <a:close/>
              </a:path>
              <a:path w="8696706" h="181356">
                <a:moveTo>
                  <a:pt x="120395" y="59436"/>
                </a:moveTo>
                <a:lnTo>
                  <a:pt x="6378702" y="58673"/>
                </a:lnTo>
                <a:lnTo>
                  <a:pt x="118109" y="58674"/>
                </a:lnTo>
                <a:lnTo>
                  <a:pt x="24552" y="9905"/>
                </a:lnTo>
                <a:lnTo>
                  <a:pt x="6857" y="762"/>
                </a:lnTo>
                <a:lnTo>
                  <a:pt x="4571" y="0"/>
                </a:lnTo>
                <a:lnTo>
                  <a:pt x="761" y="1524"/>
                </a:lnTo>
                <a:lnTo>
                  <a:pt x="4571" y="9906"/>
                </a:lnTo>
                <a:lnTo>
                  <a:pt x="115823" y="67818"/>
                </a:lnTo>
                <a:lnTo>
                  <a:pt x="120395" y="59436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8763000" y="1399794"/>
            <a:ext cx="689521" cy="58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870708" y="1520037"/>
            <a:ext cx="438311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GAMBARAN</a:t>
            </a:r>
            <a:r>
              <a:rPr dirty="0" smtClean="0" baseline="1733" sz="5400" spc="-9" b="1">
                <a:latin typeface="Tw Cen MT Condensed"/>
                <a:cs typeface="Tw Cen MT Condensed"/>
              </a:rPr>
              <a:t> </a:t>
            </a:r>
            <a:r>
              <a:rPr dirty="0" smtClean="0" baseline="1733" sz="5400" spc="0" b="1">
                <a:latin typeface="Tw Cen MT Condensed"/>
                <a:cs typeface="Tw Cen MT Condensed"/>
              </a:rPr>
              <a:t>UMUM</a:t>
            </a:r>
            <a:r>
              <a:rPr dirty="0" smtClean="0" baseline="1733" sz="5400" spc="-9" b="1">
                <a:latin typeface="Tw Cen MT Condensed"/>
                <a:cs typeface="Tw Cen MT Condensed"/>
              </a:rPr>
              <a:t> </a:t>
            </a:r>
            <a:r>
              <a:rPr dirty="0" smtClean="0" baseline="1733" sz="5400" spc="0" b="1">
                <a:latin typeface="Tw Cen MT Condensed"/>
                <a:cs typeface="Tw Cen MT Condensed"/>
              </a:rPr>
              <a:t>SISTEM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67304" y="2495923"/>
            <a:ext cx="3857944" cy="2288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45"/>
              </a:lnSpc>
              <a:spcBef>
                <a:spcPts val="87"/>
              </a:spcBef>
            </a:pPr>
            <a:r>
              <a:rPr dirty="0" smtClean="0" sz="1600" spc="0" b="1">
                <a:latin typeface="Arial Narrow"/>
                <a:cs typeface="Arial Narrow"/>
              </a:rPr>
              <a:t>Sistem</a:t>
            </a:r>
            <a:r>
              <a:rPr dirty="0" smtClean="0" sz="1600" spc="-24" b="1">
                <a:latin typeface="Arial Narrow"/>
                <a:cs typeface="Arial Narrow"/>
              </a:rPr>
              <a:t> </a:t>
            </a:r>
            <a:r>
              <a:rPr dirty="0" smtClean="0" sz="1600" spc="0" b="1">
                <a:latin typeface="Arial Narrow"/>
                <a:cs typeface="Arial Narrow"/>
              </a:rPr>
              <a:t>Monitoring</a:t>
            </a:r>
            <a:r>
              <a:rPr dirty="0" smtClean="0" sz="1600" spc="-19" b="1">
                <a:latin typeface="Arial Narrow"/>
                <a:cs typeface="Arial Narrow"/>
              </a:rPr>
              <a:t> </a:t>
            </a:r>
            <a:r>
              <a:rPr dirty="0" smtClean="0" sz="1600" spc="-94" b="1">
                <a:latin typeface="Arial Narrow"/>
                <a:cs typeface="Arial Narrow"/>
              </a:rPr>
              <a:t>V</a:t>
            </a:r>
            <a:r>
              <a:rPr dirty="0" smtClean="0" sz="1600" spc="0" b="1">
                <a:latin typeface="Arial Narrow"/>
                <a:cs typeface="Arial Narrow"/>
              </a:rPr>
              <a:t>olume</a:t>
            </a:r>
            <a:r>
              <a:rPr dirty="0" smtClean="0" sz="1600" spc="-19" b="1">
                <a:latin typeface="Arial Narrow"/>
                <a:cs typeface="Arial Narrow"/>
              </a:rPr>
              <a:t> </a:t>
            </a:r>
            <a:r>
              <a:rPr dirty="0" smtClean="0" sz="1600" spc="0" b="1">
                <a:latin typeface="Arial Narrow"/>
                <a:cs typeface="Arial Narrow"/>
              </a:rPr>
              <a:t>Lifting</a:t>
            </a:r>
            <a:r>
              <a:rPr dirty="0" smtClean="0" sz="1600" spc="-19" b="1">
                <a:latin typeface="Arial Narrow"/>
                <a:cs typeface="Arial Narrow"/>
              </a:rPr>
              <a:t> </a:t>
            </a:r>
            <a:r>
              <a:rPr dirty="0" smtClean="0" sz="1600" spc="0" b="1">
                <a:latin typeface="Arial Narrow"/>
                <a:cs typeface="Arial Narrow"/>
              </a:rPr>
              <a:t>Migas</a:t>
            </a:r>
            <a:r>
              <a:rPr dirty="0" smtClean="0" sz="1600" spc="-19" b="1">
                <a:latin typeface="Arial Narrow"/>
                <a:cs typeface="Arial Narrow"/>
              </a:rPr>
              <a:t> </a:t>
            </a:r>
            <a:r>
              <a:rPr dirty="0" smtClean="0" sz="1600" spc="0" b="1">
                <a:latin typeface="Arial Narrow"/>
                <a:cs typeface="Arial Narrow"/>
              </a:rPr>
              <a:t>(SMLM)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18452" y="3138034"/>
            <a:ext cx="1091422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 b="1">
                <a:solidFill>
                  <a:srgbClr val="FFFFFF"/>
                </a:solidFill>
                <a:latin typeface="Arial Narrow"/>
                <a:cs typeface="Arial Narrow"/>
              </a:rPr>
              <a:t>Operasional</a:t>
            </a:r>
            <a:r>
              <a:rPr dirty="0" smtClean="0" sz="1200" spc="14" b="1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dirty="0" smtClean="0" sz="1200" spc="0" b="1">
                <a:solidFill>
                  <a:srgbClr val="FFFFFF"/>
                </a:solidFill>
                <a:latin typeface="Arial Narrow"/>
                <a:cs typeface="Arial Narrow"/>
              </a:rPr>
              <a:t>MCC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83862" y="3142606"/>
            <a:ext cx="1015131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 b="1">
                <a:solidFill>
                  <a:srgbClr val="FFFFFF"/>
                </a:solidFill>
                <a:latin typeface="Arial Narrow"/>
                <a:cs typeface="Arial Narrow"/>
              </a:rPr>
              <a:t>Sistem</a:t>
            </a:r>
            <a:r>
              <a:rPr dirty="0" smtClean="0" sz="1200" spc="9" b="1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dirty="0" smtClean="0" sz="1200" spc="0" b="1">
                <a:solidFill>
                  <a:srgbClr val="FFFFFF"/>
                </a:solidFill>
                <a:latin typeface="Arial Narrow"/>
                <a:cs typeface="Arial Narrow"/>
              </a:rPr>
              <a:t>Realtime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0786" y="3147178"/>
            <a:ext cx="1088237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dirty="0" smtClean="0" sz="1200" spc="0" b="1">
                <a:solidFill>
                  <a:srgbClr val="FFFFFF"/>
                </a:solidFill>
                <a:latin typeface="Arial Narrow"/>
                <a:cs typeface="Arial Narrow"/>
              </a:rPr>
              <a:t>Sistem</a:t>
            </a:r>
            <a:r>
              <a:rPr dirty="0" smtClean="0" sz="1200" spc="9" b="1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dirty="0" smtClean="0" sz="1200" spc="-14" b="1">
                <a:solidFill>
                  <a:srgbClr val="FFFFFF"/>
                </a:solidFill>
                <a:latin typeface="Arial Narrow"/>
                <a:cs typeface="Arial Narrow"/>
              </a:rPr>
              <a:t>W</a:t>
            </a:r>
            <a:r>
              <a:rPr dirty="0" smtClean="0" sz="1200" spc="0" b="1">
                <a:solidFill>
                  <a:srgbClr val="FFFFFF"/>
                </a:solidFill>
                <a:latin typeface="Arial Narrow"/>
                <a:cs typeface="Arial Narrow"/>
              </a:rPr>
              <a:t>eb</a:t>
            </a:r>
            <a:r>
              <a:rPr dirty="0" smtClean="0" sz="1200" spc="0" b="1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dirty="0" smtClean="0" sz="1200" spc="0" b="1">
                <a:solidFill>
                  <a:srgbClr val="FFFFFF"/>
                </a:solidFill>
                <a:latin typeface="Arial Narrow"/>
                <a:cs typeface="Arial Narrow"/>
              </a:rPr>
              <a:t>Base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0266" y="3635708"/>
            <a:ext cx="1787418" cy="1640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Sistem</a:t>
            </a:r>
            <a:r>
              <a:rPr dirty="0" smtClean="0" sz="1200" spc="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ini</a:t>
            </a:r>
            <a:r>
              <a:rPr dirty="0" smtClean="0" sz="1200" spc="-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dibangun</a:t>
            </a:r>
            <a:r>
              <a:rPr dirty="0" smtClean="0" sz="1200" spc="-1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untuk</a:t>
            </a:r>
            <a:endParaRPr sz="1200">
              <a:latin typeface="Arial"/>
              <a:cs typeface="Arial"/>
            </a:endParaRPr>
          </a:p>
          <a:p>
            <a:pPr marL="12700" marR="62537">
              <a:lnSpc>
                <a:spcPct val="100041"/>
              </a:lnSpc>
            </a:pPr>
            <a:r>
              <a:rPr dirty="0" smtClean="0" sz="1200" spc="0">
                <a:latin typeface="Arial"/>
                <a:cs typeface="Arial"/>
              </a:rPr>
              <a:t>mendapatkan</a:t>
            </a:r>
            <a:r>
              <a:rPr dirty="0" smtClean="0" sz="1200" spc="-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data</a:t>
            </a:r>
            <a:r>
              <a:rPr dirty="0" smtClean="0" sz="1200" spc="-1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atau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informasi</a:t>
            </a:r>
            <a:r>
              <a:rPr dirty="0" smtClean="0" sz="1200" spc="-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volume</a:t>
            </a:r>
            <a:r>
              <a:rPr dirty="0" smtClean="0" sz="1200" spc="-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lifting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minyak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dan</a:t>
            </a:r>
            <a:r>
              <a:rPr dirty="0" smtClean="0" sz="1200" spc="-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gas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bumi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secara</a:t>
            </a:r>
            <a:r>
              <a:rPr dirty="0" smtClean="0" sz="1200" spc="-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akurat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serta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pembagiannya</a:t>
            </a:r>
            <a:r>
              <a:rPr dirty="0" smtClean="0" sz="1200" spc="-1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sesuai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dengan</a:t>
            </a:r>
            <a:r>
              <a:rPr dirty="0" smtClean="0" sz="1200" spc="-1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masing-masing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daerah</a:t>
            </a:r>
            <a:r>
              <a:rPr dirty="0" smtClean="0" sz="1200" spc="-1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penghas</a:t>
            </a:r>
            <a:r>
              <a:rPr dirty="0" smtClean="0" sz="1200" spc="-9">
                <a:latin typeface="Arial"/>
                <a:cs typeface="Arial"/>
              </a:rPr>
              <a:t>i</a:t>
            </a:r>
            <a:r>
              <a:rPr dirty="0" smtClean="0" sz="1200" spc="0">
                <a:latin typeface="Arial"/>
                <a:cs typeface="Arial"/>
              </a:rPr>
              <a:t>l</a:t>
            </a:r>
            <a:r>
              <a:rPr dirty="0" smtClean="0" sz="1200" spc="-1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melalui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aplikasi</a:t>
            </a:r>
            <a:r>
              <a:rPr dirty="0" smtClean="0" sz="1200" spc="-9">
                <a:latin typeface="Arial"/>
                <a:cs typeface="Arial"/>
              </a:rPr>
              <a:t> </a:t>
            </a:r>
            <a:r>
              <a:rPr dirty="0" smtClean="0" sz="1200" spc="-4">
                <a:latin typeface="Arial"/>
                <a:cs typeface="Arial"/>
              </a:rPr>
              <a:t>w</a:t>
            </a:r>
            <a:r>
              <a:rPr dirty="0" smtClean="0" sz="1200" spc="0">
                <a:latin typeface="Arial"/>
                <a:cs typeface="Arial"/>
              </a:rPr>
              <a:t>eb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96304" y="3646376"/>
            <a:ext cx="1924266" cy="1640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586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Ruang</a:t>
            </a:r>
            <a:r>
              <a:rPr dirty="0" smtClean="0" sz="1200" spc="-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Pengendali</a:t>
            </a:r>
            <a:r>
              <a:rPr dirty="0" smtClean="0" sz="1200" spc="-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Sistem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41"/>
              </a:lnSpc>
            </a:pPr>
            <a:r>
              <a:rPr dirty="0" smtClean="0" sz="1200" spc="0">
                <a:latin typeface="Arial"/>
                <a:cs typeface="Arial"/>
              </a:rPr>
              <a:t>Monitoring</a:t>
            </a:r>
            <a:r>
              <a:rPr dirty="0" smtClean="0" sz="1200" spc="-1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Lifting,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Migas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Control</a:t>
            </a:r>
            <a:r>
              <a:rPr dirty="0" smtClean="0" sz="1200" spc="-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Center</a:t>
            </a:r>
            <a:r>
              <a:rPr dirty="0" smtClean="0" sz="1200" spc="-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berisi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perangkat</a:t>
            </a:r>
            <a:r>
              <a:rPr dirty="0" smtClean="0" sz="1200" spc="-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serve</a:t>
            </a:r>
            <a:r>
              <a:rPr dirty="0" smtClean="0" sz="1200" spc="-64">
                <a:latin typeface="Arial"/>
                <a:cs typeface="Arial"/>
              </a:rPr>
              <a:t>r</a:t>
            </a:r>
            <a:r>
              <a:rPr dirty="0" smtClean="0" sz="1200" spc="0">
                <a:latin typeface="Arial"/>
                <a:cs typeface="Arial"/>
              </a:rPr>
              <a:t>,</a:t>
            </a:r>
            <a:r>
              <a:rPr dirty="0" smtClean="0" sz="1200" spc="-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database,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informasi</a:t>
            </a:r>
            <a:r>
              <a:rPr dirty="0" smtClean="0" sz="1200" spc="-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dan</a:t>
            </a:r>
            <a:r>
              <a:rPr dirty="0" smtClean="0" sz="1200" spc="-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administrasi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yang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diperlukan</a:t>
            </a:r>
            <a:r>
              <a:rPr dirty="0" smtClean="0" sz="1200" spc="-1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dalam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mengenda</a:t>
            </a:r>
            <a:r>
              <a:rPr dirty="0" smtClean="0" sz="1200" spc="-9">
                <a:latin typeface="Arial"/>
                <a:cs typeface="Arial"/>
              </a:rPr>
              <a:t>l</a:t>
            </a:r>
            <a:r>
              <a:rPr dirty="0" smtClean="0" sz="1200" spc="0">
                <a:latin typeface="Arial"/>
                <a:cs typeface="Arial"/>
              </a:rPr>
              <a:t>ikan</a:t>
            </a:r>
            <a:r>
              <a:rPr dirty="0" smtClean="0" sz="1200" spc="-1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Sistem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Monitoring</a:t>
            </a:r>
            <a:r>
              <a:rPr dirty="0" smtClean="0" sz="1200" spc="-1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Lifting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Minyak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dan</a:t>
            </a:r>
            <a:r>
              <a:rPr dirty="0" smtClean="0" sz="1200" spc="-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Gas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Bumi.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57904" y="3920696"/>
            <a:ext cx="1839729" cy="1092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586">
              <a:lnSpc>
                <a:spcPts val="1325"/>
              </a:lnSpc>
              <a:spcBef>
                <a:spcPts val="66"/>
              </a:spcBef>
            </a:pPr>
            <a:r>
              <a:rPr dirty="0" smtClean="0" sz="1200" spc="0">
                <a:latin typeface="Arial"/>
                <a:cs typeface="Arial"/>
              </a:rPr>
              <a:t>Sistem</a:t>
            </a:r>
            <a:r>
              <a:rPr dirty="0" smtClean="0" sz="1200" spc="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ini</a:t>
            </a:r>
            <a:r>
              <a:rPr dirty="0" smtClean="0" sz="1200" spc="-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dibangun</a:t>
            </a:r>
            <a:r>
              <a:rPr dirty="0" smtClean="0" sz="1200" spc="-1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untuk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41"/>
              </a:lnSpc>
            </a:pPr>
            <a:r>
              <a:rPr dirty="0" smtClean="0" sz="1200" spc="0">
                <a:latin typeface="Arial"/>
                <a:cs typeface="Arial"/>
              </a:rPr>
              <a:t>memonitor</a:t>
            </a:r>
            <a:r>
              <a:rPr dirty="0" smtClean="0" sz="1200" spc="-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secara</a:t>
            </a:r>
            <a:r>
              <a:rPr dirty="0" smtClean="0" sz="1200" spc="-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realtime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realisasi</a:t>
            </a:r>
            <a:r>
              <a:rPr dirty="0" smtClean="0" sz="1200" spc="-1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volume</a:t>
            </a:r>
            <a:r>
              <a:rPr dirty="0" smtClean="0" sz="1200" spc="-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lifting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minyak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dan</a:t>
            </a:r>
            <a:r>
              <a:rPr dirty="0" smtClean="0" sz="1200" spc="-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gas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bumi</a:t>
            </a:r>
            <a:r>
              <a:rPr dirty="0" smtClean="0" sz="1200" spc="-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di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setiap</a:t>
            </a:r>
            <a:r>
              <a:rPr dirty="0" smtClean="0" sz="1200" spc="-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titik</a:t>
            </a:r>
            <a:r>
              <a:rPr dirty="0" smtClean="0" sz="1200" spc="4">
                <a:latin typeface="Arial"/>
                <a:cs typeface="Arial"/>
              </a:rPr>
              <a:t> </a:t>
            </a:r>
            <a:r>
              <a:rPr dirty="0" smtClean="0" sz="1200" spc="-4">
                <a:latin typeface="Arial"/>
                <a:cs typeface="Arial"/>
              </a:rPr>
              <a:t>C</a:t>
            </a:r>
            <a:r>
              <a:rPr dirty="0" smtClean="0" sz="1200" spc="0">
                <a:latin typeface="Arial"/>
                <a:cs typeface="Arial"/>
              </a:rPr>
              <a:t>ustody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-44">
                <a:latin typeface="Arial"/>
                <a:cs typeface="Arial"/>
              </a:rPr>
              <a:t>T</a:t>
            </a:r>
            <a:r>
              <a:rPr dirty="0" smtClean="0" sz="1200" spc="4">
                <a:latin typeface="Arial"/>
                <a:cs typeface="Arial"/>
              </a:rPr>
              <a:t>r</a:t>
            </a:r>
            <a:r>
              <a:rPr dirty="0" smtClean="0" sz="1200" spc="0">
                <a:latin typeface="Arial"/>
                <a:cs typeface="Arial"/>
              </a:rPr>
              <a:t>ansfer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Point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(CTP).</a:t>
            </a:r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991092" y="6186858"/>
            <a:ext cx="18679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solidFill>
                  <a:srgbClr val="41679A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457200" y="6019799"/>
            <a:ext cx="8733282" cy="2430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2398776" y="2522981"/>
            <a:ext cx="7202424" cy="3477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914400" y="2000249"/>
            <a:ext cx="8686800" cy="171450"/>
          </a:xfrm>
          <a:custGeom>
            <a:avLst/>
            <a:gdLst/>
            <a:ahLst/>
            <a:cxnLst/>
            <a:rect l="l" t="t" r="r" b="b"/>
            <a:pathLst>
              <a:path w="8686800" h="171450">
                <a:moveTo>
                  <a:pt x="0" y="0"/>
                </a:moveTo>
                <a:lnTo>
                  <a:pt x="113538" y="58674"/>
                </a:lnTo>
                <a:lnTo>
                  <a:pt x="6374130" y="58674"/>
                </a:lnTo>
                <a:lnTo>
                  <a:pt x="6592824" y="171450"/>
                </a:lnTo>
                <a:lnTo>
                  <a:pt x="8676894" y="171450"/>
                </a:lnTo>
                <a:lnTo>
                  <a:pt x="8686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909828" y="1995677"/>
            <a:ext cx="8696706" cy="181356"/>
          </a:xfrm>
          <a:custGeom>
            <a:avLst/>
            <a:gdLst/>
            <a:ahLst/>
            <a:cxnLst/>
            <a:rect l="l" t="t" r="r" b="b"/>
            <a:pathLst>
              <a:path w="8696706" h="181356">
                <a:moveTo>
                  <a:pt x="4571" y="9906"/>
                </a:moveTo>
                <a:lnTo>
                  <a:pt x="761" y="1524"/>
                </a:lnTo>
                <a:lnTo>
                  <a:pt x="0" y="6096"/>
                </a:lnTo>
                <a:lnTo>
                  <a:pt x="3047" y="9144"/>
                </a:lnTo>
                <a:lnTo>
                  <a:pt x="115823" y="67818"/>
                </a:lnTo>
                <a:lnTo>
                  <a:pt x="4571" y="9906"/>
                </a:lnTo>
                <a:close/>
              </a:path>
              <a:path w="8696706" h="181356">
                <a:moveTo>
                  <a:pt x="8691372" y="9905"/>
                </a:moveTo>
                <a:lnTo>
                  <a:pt x="8686800" y="4571"/>
                </a:lnTo>
                <a:lnTo>
                  <a:pt x="8686468" y="9906"/>
                </a:lnTo>
                <a:lnTo>
                  <a:pt x="8676416" y="171449"/>
                </a:lnTo>
                <a:lnTo>
                  <a:pt x="8681466" y="171449"/>
                </a:lnTo>
                <a:lnTo>
                  <a:pt x="8691372" y="9905"/>
                </a:lnTo>
                <a:close/>
              </a:path>
              <a:path w="8696706" h="181356">
                <a:moveTo>
                  <a:pt x="8683752" y="181355"/>
                </a:moveTo>
                <a:lnTo>
                  <a:pt x="8686038" y="176783"/>
                </a:lnTo>
                <a:lnTo>
                  <a:pt x="8676132" y="176021"/>
                </a:lnTo>
                <a:lnTo>
                  <a:pt x="6599682" y="172211"/>
                </a:lnTo>
                <a:lnTo>
                  <a:pt x="6597396" y="171449"/>
                </a:lnTo>
                <a:lnTo>
                  <a:pt x="6595872" y="180593"/>
                </a:lnTo>
                <a:lnTo>
                  <a:pt x="6597396" y="181355"/>
                </a:lnTo>
                <a:lnTo>
                  <a:pt x="8683752" y="181355"/>
                </a:lnTo>
                <a:close/>
              </a:path>
              <a:path w="8696706" h="181356">
                <a:moveTo>
                  <a:pt x="118921" y="58673"/>
                </a:moveTo>
                <a:lnTo>
                  <a:pt x="24552" y="9905"/>
                </a:lnTo>
                <a:lnTo>
                  <a:pt x="118109" y="58674"/>
                </a:lnTo>
                <a:lnTo>
                  <a:pt x="118921" y="58673"/>
                </a:lnTo>
                <a:close/>
              </a:path>
              <a:path w="8696706" h="181356">
                <a:moveTo>
                  <a:pt x="6597396" y="171449"/>
                </a:moveTo>
                <a:lnTo>
                  <a:pt x="6599682" y="172211"/>
                </a:lnTo>
                <a:lnTo>
                  <a:pt x="8676132" y="176021"/>
                </a:lnTo>
                <a:lnTo>
                  <a:pt x="8686038" y="176783"/>
                </a:lnTo>
                <a:lnTo>
                  <a:pt x="8691372" y="91059"/>
                </a:lnTo>
                <a:lnTo>
                  <a:pt x="8691372" y="0"/>
                </a:lnTo>
                <a:lnTo>
                  <a:pt x="4571" y="0"/>
                </a:lnTo>
                <a:lnTo>
                  <a:pt x="6857" y="762"/>
                </a:lnTo>
                <a:lnTo>
                  <a:pt x="24552" y="9905"/>
                </a:lnTo>
                <a:lnTo>
                  <a:pt x="8686468" y="9906"/>
                </a:lnTo>
                <a:lnTo>
                  <a:pt x="8686800" y="4571"/>
                </a:lnTo>
                <a:lnTo>
                  <a:pt x="8691372" y="9905"/>
                </a:lnTo>
                <a:lnTo>
                  <a:pt x="8681466" y="171449"/>
                </a:lnTo>
                <a:lnTo>
                  <a:pt x="6598204" y="171449"/>
                </a:lnTo>
                <a:lnTo>
                  <a:pt x="6380988" y="59435"/>
                </a:lnTo>
                <a:lnTo>
                  <a:pt x="6378702" y="67817"/>
                </a:lnTo>
                <a:lnTo>
                  <a:pt x="6376416" y="67817"/>
                </a:lnTo>
                <a:lnTo>
                  <a:pt x="6595872" y="180593"/>
                </a:lnTo>
                <a:lnTo>
                  <a:pt x="6597396" y="171449"/>
                </a:lnTo>
                <a:close/>
              </a:path>
              <a:path w="8696706" h="181356">
                <a:moveTo>
                  <a:pt x="6378702" y="67817"/>
                </a:moveTo>
                <a:lnTo>
                  <a:pt x="6380988" y="59435"/>
                </a:lnTo>
                <a:lnTo>
                  <a:pt x="6378702" y="58673"/>
                </a:lnTo>
                <a:lnTo>
                  <a:pt x="120395" y="59436"/>
                </a:lnTo>
                <a:lnTo>
                  <a:pt x="115823" y="67818"/>
                </a:lnTo>
                <a:lnTo>
                  <a:pt x="6378702" y="67817"/>
                </a:lnTo>
                <a:close/>
              </a:path>
              <a:path w="8696706" h="181356">
                <a:moveTo>
                  <a:pt x="120395" y="59436"/>
                </a:moveTo>
                <a:lnTo>
                  <a:pt x="6378702" y="58673"/>
                </a:lnTo>
                <a:lnTo>
                  <a:pt x="118109" y="58674"/>
                </a:lnTo>
                <a:lnTo>
                  <a:pt x="24552" y="9905"/>
                </a:lnTo>
                <a:lnTo>
                  <a:pt x="6857" y="762"/>
                </a:lnTo>
                <a:lnTo>
                  <a:pt x="4571" y="0"/>
                </a:lnTo>
                <a:lnTo>
                  <a:pt x="761" y="1524"/>
                </a:lnTo>
                <a:lnTo>
                  <a:pt x="4571" y="9906"/>
                </a:lnTo>
                <a:lnTo>
                  <a:pt x="115823" y="67818"/>
                </a:lnTo>
                <a:lnTo>
                  <a:pt x="120395" y="59436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8763000" y="1399794"/>
            <a:ext cx="689521" cy="5814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827532" y="2209799"/>
            <a:ext cx="8697468" cy="3810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753618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886968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1020318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1153668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1287018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1420368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1553718" y="2210180"/>
            <a:ext cx="76199" cy="0"/>
          </a:xfrm>
          <a:custGeom>
            <a:avLst/>
            <a:gdLst/>
            <a:ahLst/>
            <a:cxnLst/>
            <a:rect l="l" t="t" r="r" b="b"/>
            <a:pathLst>
              <a:path w="76199" h="0">
                <a:moveTo>
                  <a:pt x="76199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1687068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1820418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1953768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2087118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2220468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2353818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2487168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2620518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2753868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2887218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3020568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3153918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3287267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3420617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3553967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3687317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3820667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3954017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4087367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4220717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4354067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4487417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4620767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4754117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4887467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5020817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5154167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5287517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5420867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5554217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5687567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5820917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5954267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6087617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6220967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6354317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6487667" y="2210180"/>
            <a:ext cx="76199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199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6621018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6754368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6887718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7021068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7154418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7287768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7413498" y="2200655"/>
            <a:ext cx="19050" cy="83819"/>
          </a:xfrm>
          <a:custGeom>
            <a:avLst/>
            <a:gdLst/>
            <a:ahLst/>
            <a:cxnLst/>
            <a:rect l="l" t="t" r="r" b="b"/>
            <a:pathLst>
              <a:path w="19050" h="83819">
                <a:moveTo>
                  <a:pt x="19050" y="83819"/>
                </a:moveTo>
                <a:lnTo>
                  <a:pt x="19050" y="4571"/>
                </a:lnTo>
                <a:lnTo>
                  <a:pt x="15240" y="0"/>
                </a:lnTo>
                <a:lnTo>
                  <a:pt x="7620" y="0"/>
                </a:lnTo>
                <a:lnTo>
                  <a:pt x="7620" y="16764"/>
                </a:lnTo>
                <a:lnTo>
                  <a:pt x="0" y="9143"/>
                </a:lnTo>
                <a:lnTo>
                  <a:pt x="0" y="83819"/>
                </a:lnTo>
                <a:lnTo>
                  <a:pt x="19050" y="83819"/>
                </a:lnTo>
                <a:lnTo>
                  <a:pt x="9905" y="19050"/>
                </a:lnTo>
                <a:lnTo>
                  <a:pt x="7620" y="19050"/>
                </a:lnTo>
                <a:lnTo>
                  <a:pt x="9905" y="19050"/>
                </a:lnTo>
                <a:lnTo>
                  <a:pt x="19050" y="83819"/>
                </a:lnTo>
                <a:close/>
              </a:path>
            </a:pathLst>
          </a:custGeom>
          <a:solidFill>
            <a:srgbClr val="88A4A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7423023" y="2341626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199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7423023" y="2474976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199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7423023" y="2608326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199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7423023" y="2741676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199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7423023" y="2875026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199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" name="object 91"/>
          <p:cNvSpPr/>
          <p:nvPr/>
        </p:nvSpPr>
        <p:spPr>
          <a:xfrm>
            <a:off x="7423023" y="3008376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199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7423023" y="3141726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199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7423023" y="3275075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7423023" y="3408425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7423023" y="3541775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7423023" y="3675125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7423023" y="3808475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7423023" y="3941825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7423023" y="4075175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7423023" y="4208525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7423023" y="4341875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7423023" y="4475225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7423023" y="4608575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7423023" y="4741925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7338822" y="486651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7205472" y="486651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7072122" y="486651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6938772" y="486651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6805422" y="486651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6672072" y="486651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6538722" y="486651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6405372" y="486651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6272022" y="486651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6138672" y="486651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6005322" y="486651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5871972" y="486651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573862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560527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547192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533857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520522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507187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493852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480517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467182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453847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440512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427177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413842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400507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387172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373837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360502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347167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333832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3204972" y="4866513"/>
            <a:ext cx="76199" cy="0"/>
          </a:xfrm>
          <a:custGeom>
            <a:avLst/>
            <a:gdLst/>
            <a:ahLst/>
            <a:cxnLst/>
            <a:rect l="l" t="t" r="r" b="b"/>
            <a:pathLst>
              <a:path w="76199" h="0">
                <a:moveTo>
                  <a:pt x="76199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307162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293827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280492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267157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253822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240487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227152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213817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200482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187147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173812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160477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9" name="object 149"/>
          <p:cNvSpPr/>
          <p:nvPr/>
        </p:nvSpPr>
        <p:spPr>
          <a:xfrm>
            <a:off x="147142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0" name="object 150"/>
          <p:cNvSpPr/>
          <p:nvPr/>
        </p:nvSpPr>
        <p:spPr>
          <a:xfrm>
            <a:off x="133807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1" name="object 151"/>
          <p:cNvSpPr/>
          <p:nvPr/>
        </p:nvSpPr>
        <p:spPr>
          <a:xfrm>
            <a:off x="120472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2" name="object 152"/>
          <p:cNvSpPr/>
          <p:nvPr/>
        </p:nvSpPr>
        <p:spPr>
          <a:xfrm>
            <a:off x="107137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3" name="object 153"/>
          <p:cNvSpPr/>
          <p:nvPr/>
        </p:nvSpPr>
        <p:spPr>
          <a:xfrm>
            <a:off x="93802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4" name="object 154"/>
          <p:cNvSpPr/>
          <p:nvPr/>
        </p:nvSpPr>
        <p:spPr>
          <a:xfrm>
            <a:off x="80467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609981" y="4123944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609981" y="3990594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609981" y="3857244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609981" y="3723894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609981" y="3590544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609981" y="3457194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609981" y="3323844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609981" y="3190494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609981" y="3057144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199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09981" y="2923794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199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09981" y="2790444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199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09981" y="2657094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199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09981" y="2523744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199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09981" y="2390394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199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09981" y="2257044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199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20268" y="221018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671322" y="4866513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76200" y="0"/>
                </a:moveTo>
                <a:lnTo>
                  <a:pt x="0" y="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600456" y="4790694"/>
            <a:ext cx="19050" cy="76200"/>
          </a:xfrm>
          <a:custGeom>
            <a:avLst/>
            <a:gdLst/>
            <a:ahLst/>
            <a:cxnLst/>
            <a:rect l="l" t="t" r="r" b="b"/>
            <a:pathLst>
              <a:path w="19050" h="76200">
                <a:moveTo>
                  <a:pt x="13715" y="76199"/>
                </a:moveTo>
                <a:lnTo>
                  <a:pt x="19050" y="76200"/>
                </a:lnTo>
                <a:lnTo>
                  <a:pt x="19050" y="0"/>
                </a:lnTo>
                <a:lnTo>
                  <a:pt x="0" y="0"/>
                </a:lnTo>
                <a:lnTo>
                  <a:pt x="0" y="76200"/>
                </a:lnTo>
                <a:lnTo>
                  <a:pt x="9144" y="76199"/>
                </a:lnTo>
                <a:lnTo>
                  <a:pt x="9144" y="66293"/>
                </a:lnTo>
                <a:lnTo>
                  <a:pt x="13715" y="66293"/>
                </a:lnTo>
                <a:lnTo>
                  <a:pt x="13715" y="76199"/>
                </a:lnTo>
                <a:close/>
              </a:path>
            </a:pathLst>
          </a:custGeom>
          <a:solidFill>
            <a:srgbClr val="88A4A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09600" y="4856988"/>
            <a:ext cx="4571" cy="19050"/>
          </a:xfrm>
          <a:custGeom>
            <a:avLst/>
            <a:gdLst/>
            <a:ahLst/>
            <a:cxnLst/>
            <a:rect l="l" t="t" r="r" b="b"/>
            <a:pathLst>
              <a:path w="4571" h="19050">
                <a:moveTo>
                  <a:pt x="0" y="9905"/>
                </a:moveTo>
                <a:lnTo>
                  <a:pt x="0" y="19050"/>
                </a:lnTo>
                <a:lnTo>
                  <a:pt x="4571" y="19050"/>
                </a:lnTo>
                <a:lnTo>
                  <a:pt x="4571" y="0"/>
                </a:lnTo>
                <a:lnTo>
                  <a:pt x="0" y="0"/>
                </a:lnTo>
                <a:lnTo>
                  <a:pt x="0" y="9905"/>
                </a:lnTo>
                <a:close/>
              </a:path>
            </a:pathLst>
          </a:custGeom>
          <a:solidFill>
            <a:srgbClr val="88A4A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609981" y="4657344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609981" y="4523994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609981" y="4390644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609981" y="4257294"/>
            <a:ext cx="0" cy="76200"/>
          </a:xfrm>
          <a:custGeom>
            <a:avLst/>
            <a:gdLst/>
            <a:ahLst/>
            <a:cxnLst/>
            <a:rect l="l" t="t" r="r" b="b"/>
            <a:pathLst>
              <a:path w="0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20320">
            <a:solidFill>
              <a:srgbClr val="88A4A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870708" y="1520037"/>
            <a:ext cx="199466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GAMBARAN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0226" y="1520037"/>
            <a:ext cx="11418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UMUM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17066" y="1520037"/>
            <a:ext cx="1236756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SISTEM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991092" y="6186858"/>
            <a:ext cx="18679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solidFill>
                  <a:srgbClr val="41679A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457200" y="6019799"/>
            <a:ext cx="8733282" cy="2430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398776" y="2522981"/>
            <a:ext cx="7202424" cy="3477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914400" y="2000249"/>
            <a:ext cx="8686800" cy="171450"/>
          </a:xfrm>
          <a:custGeom>
            <a:avLst/>
            <a:gdLst/>
            <a:ahLst/>
            <a:cxnLst/>
            <a:rect l="l" t="t" r="r" b="b"/>
            <a:pathLst>
              <a:path w="8686800" h="171450">
                <a:moveTo>
                  <a:pt x="0" y="0"/>
                </a:moveTo>
                <a:lnTo>
                  <a:pt x="113538" y="58674"/>
                </a:lnTo>
                <a:lnTo>
                  <a:pt x="6374130" y="58674"/>
                </a:lnTo>
                <a:lnTo>
                  <a:pt x="6592824" y="171450"/>
                </a:lnTo>
                <a:lnTo>
                  <a:pt x="8676894" y="171450"/>
                </a:lnTo>
                <a:lnTo>
                  <a:pt x="8686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909828" y="1995677"/>
            <a:ext cx="8696706" cy="181356"/>
          </a:xfrm>
          <a:custGeom>
            <a:avLst/>
            <a:gdLst/>
            <a:ahLst/>
            <a:cxnLst/>
            <a:rect l="l" t="t" r="r" b="b"/>
            <a:pathLst>
              <a:path w="8696706" h="181356">
                <a:moveTo>
                  <a:pt x="4571" y="9906"/>
                </a:moveTo>
                <a:lnTo>
                  <a:pt x="761" y="1524"/>
                </a:lnTo>
                <a:lnTo>
                  <a:pt x="0" y="6096"/>
                </a:lnTo>
                <a:lnTo>
                  <a:pt x="3047" y="9144"/>
                </a:lnTo>
                <a:lnTo>
                  <a:pt x="115823" y="67818"/>
                </a:lnTo>
                <a:lnTo>
                  <a:pt x="4571" y="9906"/>
                </a:lnTo>
                <a:close/>
              </a:path>
              <a:path w="8696706" h="181356">
                <a:moveTo>
                  <a:pt x="8691372" y="9905"/>
                </a:moveTo>
                <a:lnTo>
                  <a:pt x="8686800" y="4571"/>
                </a:lnTo>
                <a:lnTo>
                  <a:pt x="8686468" y="9906"/>
                </a:lnTo>
                <a:lnTo>
                  <a:pt x="8676416" y="171449"/>
                </a:lnTo>
                <a:lnTo>
                  <a:pt x="8681466" y="171449"/>
                </a:lnTo>
                <a:lnTo>
                  <a:pt x="8691372" y="9905"/>
                </a:lnTo>
                <a:close/>
              </a:path>
              <a:path w="8696706" h="181356">
                <a:moveTo>
                  <a:pt x="8683752" y="181355"/>
                </a:moveTo>
                <a:lnTo>
                  <a:pt x="8686038" y="176783"/>
                </a:lnTo>
                <a:lnTo>
                  <a:pt x="8676132" y="176021"/>
                </a:lnTo>
                <a:lnTo>
                  <a:pt x="6599682" y="172211"/>
                </a:lnTo>
                <a:lnTo>
                  <a:pt x="6597396" y="171449"/>
                </a:lnTo>
                <a:lnTo>
                  <a:pt x="6595872" y="180593"/>
                </a:lnTo>
                <a:lnTo>
                  <a:pt x="6597396" y="181355"/>
                </a:lnTo>
                <a:lnTo>
                  <a:pt x="8683752" y="181355"/>
                </a:lnTo>
                <a:close/>
              </a:path>
              <a:path w="8696706" h="181356">
                <a:moveTo>
                  <a:pt x="118921" y="58673"/>
                </a:moveTo>
                <a:lnTo>
                  <a:pt x="24552" y="9905"/>
                </a:lnTo>
                <a:lnTo>
                  <a:pt x="118109" y="58674"/>
                </a:lnTo>
                <a:lnTo>
                  <a:pt x="118921" y="58673"/>
                </a:lnTo>
                <a:close/>
              </a:path>
              <a:path w="8696706" h="181356">
                <a:moveTo>
                  <a:pt x="6597396" y="171449"/>
                </a:moveTo>
                <a:lnTo>
                  <a:pt x="6599682" y="172211"/>
                </a:lnTo>
                <a:lnTo>
                  <a:pt x="8676132" y="176021"/>
                </a:lnTo>
                <a:lnTo>
                  <a:pt x="8686038" y="176783"/>
                </a:lnTo>
                <a:lnTo>
                  <a:pt x="8691372" y="91059"/>
                </a:lnTo>
                <a:lnTo>
                  <a:pt x="8691372" y="0"/>
                </a:lnTo>
                <a:lnTo>
                  <a:pt x="4571" y="0"/>
                </a:lnTo>
                <a:lnTo>
                  <a:pt x="6857" y="762"/>
                </a:lnTo>
                <a:lnTo>
                  <a:pt x="24552" y="9905"/>
                </a:lnTo>
                <a:lnTo>
                  <a:pt x="8686468" y="9906"/>
                </a:lnTo>
                <a:lnTo>
                  <a:pt x="8686800" y="4571"/>
                </a:lnTo>
                <a:lnTo>
                  <a:pt x="8691372" y="9905"/>
                </a:lnTo>
                <a:lnTo>
                  <a:pt x="8681466" y="171449"/>
                </a:lnTo>
                <a:lnTo>
                  <a:pt x="6598204" y="171449"/>
                </a:lnTo>
                <a:lnTo>
                  <a:pt x="6380988" y="59435"/>
                </a:lnTo>
                <a:lnTo>
                  <a:pt x="6378702" y="67817"/>
                </a:lnTo>
                <a:lnTo>
                  <a:pt x="6376416" y="67817"/>
                </a:lnTo>
                <a:lnTo>
                  <a:pt x="6595872" y="180593"/>
                </a:lnTo>
                <a:lnTo>
                  <a:pt x="6597396" y="171449"/>
                </a:lnTo>
                <a:close/>
              </a:path>
              <a:path w="8696706" h="181356">
                <a:moveTo>
                  <a:pt x="6378702" y="67817"/>
                </a:moveTo>
                <a:lnTo>
                  <a:pt x="6380988" y="59435"/>
                </a:lnTo>
                <a:lnTo>
                  <a:pt x="6378702" y="58673"/>
                </a:lnTo>
                <a:lnTo>
                  <a:pt x="120395" y="59436"/>
                </a:lnTo>
                <a:lnTo>
                  <a:pt x="115823" y="67818"/>
                </a:lnTo>
                <a:lnTo>
                  <a:pt x="6378702" y="67817"/>
                </a:lnTo>
                <a:close/>
              </a:path>
              <a:path w="8696706" h="181356">
                <a:moveTo>
                  <a:pt x="120395" y="59436"/>
                </a:moveTo>
                <a:lnTo>
                  <a:pt x="6378702" y="58673"/>
                </a:lnTo>
                <a:lnTo>
                  <a:pt x="118109" y="58674"/>
                </a:lnTo>
                <a:lnTo>
                  <a:pt x="24552" y="9905"/>
                </a:lnTo>
                <a:lnTo>
                  <a:pt x="6857" y="762"/>
                </a:lnTo>
                <a:lnTo>
                  <a:pt x="4571" y="0"/>
                </a:lnTo>
                <a:lnTo>
                  <a:pt x="761" y="1524"/>
                </a:lnTo>
                <a:lnTo>
                  <a:pt x="4571" y="9906"/>
                </a:lnTo>
                <a:lnTo>
                  <a:pt x="115823" y="67818"/>
                </a:lnTo>
                <a:lnTo>
                  <a:pt x="120395" y="59436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8763000" y="1399794"/>
            <a:ext cx="689521" cy="5814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371600" y="2209799"/>
            <a:ext cx="7649718" cy="3733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60702" y="1520037"/>
            <a:ext cx="2405187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KONEKTIFITAS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1014" y="1520037"/>
            <a:ext cx="235263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STAKEHOLDER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28657" y="1520037"/>
            <a:ext cx="123730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SISTEM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991092" y="6186858"/>
            <a:ext cx="18679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solidFill>
                  <a:srgbClr val="41679A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457200" y="6019799"/>
            <a:ext cx="8733282" cy="2430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398776" y="2522981"/>
            <a:ext cx="7202424" cy="3477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914400" y="2000249"/>
            <a:ext cx="8686800" cy="171450"/>
          </a:xfrm>
          <a:custGeom>
            <a:avLst/>
            <a:gdLst/>
            <a:ahLst/>
            <a:cxnLst/>
            <a:rect l="l" t="t" r="r" b="b"/>
            <a:pathLst>
              <a:path w="8686800" h="171450">
                <a:moveTo>
                  <a:pt x="0" y="0"/>
                </a:moveTo>
                <a:lnTo>
                  <a:pt x="113538" y="58674"/>
                </a:lnTo>
                <a:lnTo>
                  <a:pt x="6374130" y="58674"/>
                </a:lnTo>
                <a:lnTo>
                  <a:pt x="6592824" y="171450"/>
                </a:lnTo>
                <a:lnTo>
                  <a:pt x="8676894" y="171450"/>
                </a:lnTo>
                <a:lnTo>
                  <a:pt x="8686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909828" y="1995677"/>
            <a:ext cx="8696706" cy="181356"/>
          </a:xfrm>
          <a:custGeom>
            <a:avLst/>
            <a:gdLst/>
            <a:ahLst/>
            <a:cxnLst/>
            <a:rect l="l" t="t" r="r" b="b"/>
            <a:pathLst>
              <a:path w="8696706" h="181356">
                <a:moveTo>
                  <a:pt x="4571" y="9906"/>
                </a:moveTo>
                <a:lnTo>
                  <a:pt x="761" y="1524"/>
                </a:lnTo>
                <a:lnTo>
                  <a:pt x="0" y="6096"/>
                </a:lnTo>
                <a:lnTo>
                  <a:pt x="3047" y="9144"/>
                </a:lnTo>
                <a:lnTo>
                  <a:pt x="115823" y="67818"/>
                </a:lnTo>
                <a:lnTo>
                  <a:pt x="4571" y="9906"/>
                </a:lnTo>
                <a:close/>
              </a:path>
              <a:path w="8696706" h="181356">
                <a:moveTo>
                  <a:pt x="8691372" y="9905"/>
                </a:moveTo>
                <a:lnTo>
                  <a:pt x="8686800" y="4571"/>
                </a:lnTo>
                <a:lnTo>
                  <a:pt x="8686468" y="9906"/>
                </a:lnTo>
                <a:lnTo>
                  <a:pt x="8676416" y="171449"/>
                </a:lnTo>
                <a:lnTo>
                  <a:pt x="8681466" y="171449"/>
                </a:lnTo>
                <a:lnTo>
                  <a:pt x="8691372" y="9905"/>
                </a:lnTo>
                <a:close/>
              </a:path>
              <a:path w="8696706" h="181356">
                <a:moveTo>
                  <a:pt x="8683752" y="181355"/>
                </a:moveTo>
                <a:lnTo>
                  <a:pt x="8686038" y="176783"/>
                </a:lnTo>
                <a:lnTo>
                  <a:pt x="8676132" y="176021"/>
                </a:lnTo>
                <a:lnTo>
                  <a:pt x="6599682" y="172211"/>
                </a:lnTo>
                <a:lnTo>
                  <a:pt x="6597396" y="171449"/>
                </a:lnTo>
                <a:lnTo>
                  <a:pt x="6595872" y="180593"/>
                </a:lnTo>
                <a:lnTo>
                  <a:pt x="6597396" y="181355"/>
                </a:lnTo>
                <a:lnTo>
                  <a:pt x="8683752" y="181355"/>
                </a:lnTo>
                <a:close/>
              </a:path>
              <a:path w="8696706" h="181356">
                <a:moveTo>
                  <a:pt x="118921" y="58673"/>
                </a:moveTo>
                <a:lnTo>
                  <a:pt x="24552" y="9905"/>
                </a:lnTo>
                <a:lnTo>
                  <a:pt x="118109" y="58674"/>
                </a:lnTo>
                <a:lnTo>
                  <a:pt x="118921" y="58673"/>
                </a:lnTo>
                <a:close/>
              </a:path>
              <a:path w="8696706" h="181356">
                <a:moveTo>
                  <a:pt x="6597396" y="171449"/>
                </a:moveTo>
                <a:lnTo>
                  <a:pt x="6599682" y="172211"/>
                </a:lnTo>
                <a:lnTo>
                  <a:pt x="8676132" y="176021"/>
                </a:lnTo>
                <a:lnTo>
                  <a:pt x="8686038" y="176783"/>
                </a:lnTo>
                <a:lnTo>
                  <a:pt x="8691372" y="91059"/>
                </a:lnTo>
                <a:lnTo>
                  <a:pt x="8691372" y="0"/>
                </a:lnTo>
                <a:lnTo>
                  <a:pt x="4571" y="0"/>
                </a:lnTo>
                <a:lnTo>
                  <a:pt x="6857" y="762"/>
                </a:lnTo>
                <a:lnTo>
                  <a:pt x="24552" y="9905"/>
                </a:lnTo>
                <a:lnTo>
                  <a:pt x="8686468" y="9906"/>
                </a:lnTo>
                <a:lnTo>
                  <a:pt x="8686800" y="4571"/>
                </a:lnTo>
                <a:lnTo>
                  <a:pt x="8691372" y="9905"/>
                </a:lnTo>
                <a:lnTo>
                  <a:pt x="8681466" y="171449"/>
                </a:lnTo>
                <a:lnTo>
                  <a:pt x="6598204" y="171449"/>
                </a:lnTo>
                <a:lnTo>
                  <a:pt x="6380988" y="59435"/>
                </a:lnTo>
                <a:lnTo>
                  <a:pt x="6378702" y="67817"/>
                </a:lnTo>
                <a:lnTo>
                  <a:pt x="6376416" y="67817"/>
                </a:lnTo>
                <a:lnTo>
                  <a:pt x="6595872" y="180593"/>
                </a:lnTo>
                <a:lnTo>
                  <a:pt x="6597396" y="171449"/>
                </a:lnTo>
                <a:close/>
              </a:path>
              <a:path w="8696706" h="181356">
                <a:moveTo>
                  <a:pt x="6378702" y="67817"/>
                </a:moveTo>
                <a:lnTo>
                  <a:pt x="6380988" y="59435"/>
                </a:lnTo>
                <a:lnTo>
                  <a:pt x="6378702" y="58673"/>
                </a:lnTo>
                <a:lnTo>
                  <a:pt x="120395" y="59436"/>
                </a:lnTo>
                <a:lnTo>
                  <a:pt x="115823" y="67818"/>
                </a:lnTo>
                <a:lnTo>
                  <a:pt x="6378702" y="67817"/>
                </a:lnTo>
                <a:close/>
              </a:path>
              <a:path w="8696706" h="181356">
                <a:moveTo>
                  <a:pt x="120395" y="59436"/>
                </a:moveTo>
                <a:lnTo>
                  <a:pt x="6378702" y="58673"/>
                </a:lnTo>
                <a:lnTo>
                  <a:pt x="118109" y="58674"/>
                </a:lnTo>
                <a:lnTo>
                  <a:pt x="24552" y="9905"/>
                </a:lnTo>
                <a:lnTo>
                  <a:pt x="6857" y="762"/>
                </a:lnTo>
                <a:lnTo>
                  <a:pt x="4571" y="0"/>
                </a:lnTo>
                <a:lnTo>
                  <a:pt x="761" y="1524"/>
                </a:lnTo>
                <a:lnTo>
                  <a:pt x="4571" y="9906"/>
                </a:lnTo>
                <a:lnTo>
                  <a:pt x="115823" y="67818"/>
                </a:lnTo>
                <a:lnTo>
                  <a:pt x="120395" y="59436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8763000" y="1399794"/>
            <a:ext cx="689521" cy="5814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219200" y="2154173"/>
            <a:ext cx="7391400" cy="38656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187194" y="1520037"/>
            <a:ext cx="165208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TAHAPAN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4178" y="1520037"/>
            <a:ext cx="285290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PENGEMBANGAN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01998" y="1520037"/>
            <a:ext cx="123703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SISTEM</a:t>
            </a:r>
            <a:endParaRPr sz="3600">
              <a:latin typeface="Tw Cen MT Condensed"/>
              <a:cs typeface="Tw Cen MT Condensed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991092" y="6186858"/>
            <a:ext cx="18679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solidFill>
                  <a:srgbClr val="41679A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457200" y="6019799"/>
            <a:ext cx="8733282" cy="243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2398776" y="2522981"/>
            <a:ext cx="7202424" cy="3477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782318" y="2276093"/>
            <a:ext cx="7382256" cy="10424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776983" y="2271521"/>
            <a:ext cx="7382256" cy="10424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926592" y="2278379"/>
            <a:ext cx="886206" cy="5829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764792" y="3361181"/>
            <a:ext cx="7431024" cy="15300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760220" y="3356609"/>
            <a:ext cx="7431024" cy="15300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951738" y="3350514"/>
            <a:ext cx="869441" cy="5699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720596" y="4902708"/>
            <a:ext cx="7333488" cy="10911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1715262" y="4898135"/>
            <a:ext cx="7382256" cy="10911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914400" y="4904994"/>
            <a:ext cx="914400" cy="5913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914400" y="2000249"/>
            <a:ext cx="8686800" cy="171450"/>
          </a:xfrm>
          <a:custGeom>
            <a:avLst/>
            <a:gdLst/>
            <a:ahLst/>
            <a:cxnLst/>
            <a:rect l="l" t="t" r="r" b="b"/>
            <a:pathLst>
              <a:path w="8686800" h="171450">
                <a:moveTo>
                  <a:pt x="0" y="0"/>
                </a:moveTo>
                <a:lnTo>
                  <a:pt x="113538" y="58674"/>
                </a:lnTo>
                <a:lnTo>
                  <a:pt x="6374130" y="58674"/>
                </a:lnTo>
                <a:lnTo>
                  <a:pt x="6592824" y="171450"/>
                </a:lnTo>
                <a:lnTo>
                  <a:pt x="8676894" y="171450"/>
                </a:lnTo>
                <a:lnTo>
                  <a:pt x="8686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909828" y="1995677"/>
            <a:ext cx="8696706" cy="181356"/>
          </a:xfrm>
          <a:custGeom>
            <a:avLst/>
            <a:gdLst/>
            <a:ahLst/>
            <a:cxnLst/>
            <a:rect l="l" t="t" r="r" b="b"/>
            <a:pathLst>
              <a:path w="8696706" h="181356">
                <a:moveTo>
                  <a:pt x="4571" y="9906"/>
                </a:moveTo>
                <a:lnTo>
                  <a:pt x="761" y="1524"/>
                </a:lnTo>
                <a:lnTo>
                  <a:pt x="0" y="6096"/>
                </a:lnTo>
                <a:lnTo>
                  <a:pt x="3047" y="9144"/>
                </a:lnTo>
                <a:lnTo>
                  <a:pt x="115823" y="67818"/>
                </a:lnTo>
                <a:lnTo>
                  <a:pt x="4571" y="9906"/>
                </a:lnTo>
                <a:close/>
              </a:path>
              <a:path w="8696706" h="181356">
                <a:moveTo>
                  <a:pt x="8691372" y="9905"/>
                </a:moveTo>
                <a:lnTo>
                  <a:pt x="8686800" y="4571"/>
                </a:lnTo>
                <a:lnTo>
                  <a:pt x="8686468" y="9906"/>
                </a:lnTo>
                <a:lnTo>
                  <a:pt x="8676416" y="171449"/>
                </a:lnTo>
                <a:lnTo>
                  <a:pt x="8681466" y="171449"/>
                </a:lnTo>
                <a:lnTo>
                  <a:pt x="8691372" y="9905"/>
                </a:lnTo>
                <a:close/>
              </a:path>
              <a:path w="8696706" h="181356">
                <a:moveTo>
                  <a:pt x="8683752" y="181355"/>
                </a:moveTo>
                <a:lnTo>
                  <a:pt x="8686038" y="176783"/>
                </a:lnTo>
                <a:lnTo>
                  <a:pt x="8676132" y="176021"/>
                </a:lnTo>
                <a:lnTo>
                  <a:pt x="6599682" y="172211"/>
                </a:lnTo>
                <a:lnTo>
                  <a:pt x="6597396" y="171449"/>
                </a:lnTo>
                <a:lnTo>
                  <a:pt x="6595872" y="180593"/>
                </a:lnTo>
                <a:lnTo>
                  <a:pt x="6597396" y="181355"/>
                </a:lnTo>
                <a:lnTo>
                  <a:pt x="8683752" y="181355"/>
                </a:lnTo>
                <a:close/>
              </a:path>
              <a:path w="8696706" h="181356">
                <a:moveTo>
                  <a:pt x="118921" y="58673"/>
                </a:moveTo>
                <a:lnTo>
                  <a:pt x="24552" y="9905"/>
                </a:lnTo>
                <a:lnTo>
                  <a:pt x="118109" y="58674"/>
                </a:lnTo>
                <a:lnTo>
                  <a:pt x="118921" y="58673"/>
                </a:lnTo>
                <a:close/>
              </a:path>
              <a:path w="8696706" h="181356">
                <a:moveTo>
                  <a:pt x="6597396" y="171449"/>
                </a:moveTo>
                <a:lnTo>
                  <a:pt x="6599682" y="172211"/>
                </a:lnTo>
                <a:lnTo>
                  <a:pt x="8676132" y="176021"/>
                </a:lnTo>
                <a:lnTo>
                  <a:pt x="8686038" y="176783"/>
                </a:lnTo>
                <a:lnTo>
                  <a:pt x="8691372" y="91059"/>
                </a:lnTo>
                <a:lnTo>
                  <a:pt x="8691372" y="0"/>
                </a:lnTo>
                <a:lnTo>
                  <a:pt x="4571" y="0"/>
                </a:lnTo>
                <a:lnTo>
                  <a:pt x="6857" y="762"/>
                </a:lnTo>
                <a:lnTo>
                  <a:pt x="24552" y="9905"/>
                </a:lnTo>
                <a:lnTo>
                  <a:pt x="8686468" y="9906"/>
                </a:lnTo>
                <a:lnTo>
                  <a:pt x="8686800" y="4571"/>
                </a:lnTo>
                <a:lnTo>
                  <a:pt x="8691372" y="9905"/>
                </a:lnTo>
                <a:lnTo>
                  <a:pt x="8681466" y="171449"/>
                </a:lnTo>
                <a:lnTo>
                  <a:pt x="6598204" y="171449"/>
                </a:lnTo>
                <a:lnTo>
                  <a:pt x="6380988" y="59435"/>
                </a:lnTo>
                <a:lnTo>
                  <a:pt x="6378702" y="67817"/>
                </a:lnTo>
                <a:lnTo>
                  <a:pt x="6376416" y="67817"/>
                </a:lnTo>
                <a:lnTo>
                  <a:pt x="6595872" y="180593"/>
                </a:lnTo>
                <a:lnTo>
                  <a:pt x="6597396" y="171449"/>
                </a:lnTo>
                <a:close/>
              </a:path>
              <a:path w="8696706" h="181356">
                <a:moveTo>
                  <a:pt x="6378702" y="67817"/>
                </a:moveTo>
                <a:lnTo>
                  <a:pt x="6380988" y="59435"/>
                </a:lnTo>
                <a:lnTo>
                  <a:pt x="6378702" y="58673"/>
                </a:lnTo>
                <a:lnTo>
                  <a:pt x="120395" y="59436"/>
                </a:lnTo>
                <a:lnTo>
                  <a:pt x="115823" y="67818"/>
                </a:lnTo>
                <a:lnTo>
                  <a:pt x="6378702" y="67817"/>
                </a:lnTo>
                <a:close/>
              </a:path>
              <a:path w="8696706" h="181356">
                <a:moveTo>
                  <a:pt x="120395" y="59436"/>
                </a:moveTo>
                <a:lnTo>
                  <a:pt x="6378702" y="58673"/>
                </a:lnTo>
                <a:lnTo>
                  <a:pt x="118109" y="58674"/>
                </a:lnTo>
                <a:lnTo>
                  <a:pt x="24552" y="9905"/>
                </a:lnTo>
                <a:lnTo>
                  <a:pt x="6857" y="762"/>
                </a:lnTo>
                <a:lnTo>
                  <a:pt x="4571" y="0"/>
                </a:lnTo>
                <a:lnTo>
                  <a:pt x="761" y="1524"/>
                </a:lnTo>
                <a:lnTo>
                  <a:pt x="4571" y="9906"/>
                </a:lnTo>
                <a:lnTo>
                  <a:pt x="115823" y="67818"/>
                </a:lnTo>
                <a:lnTo>
                  <a:pt x="120395" y="59436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8763000" y="1399794"/>
            <a:ext cx="689521" cy="58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203956" y="1520799"/>
            <a:ext cx="6623414" cy="1672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342391" marR="19491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SMLM</a:t>
            </a:r>
            <a:r>
              <a:rPr dirty="0" smtClean="0" baseline="1733" sz="5400" spc="0" b="1">
                <a:latin typeface="Tw Cen MT Condensed"/>
                <a:cs typeface="Tw Cen MT Condensed"/>
              </a:rPr>
              <a:t> </a:t>
            </a:r>
            <a:r>
              <a:rPr dirty="0" smtClean="0" baseline="1733" sz="5400" spc="0" b="1">
                <a:latin typeface="Tw Cen MT Condensed"/>
                <a:cs typeface="Tw Cen MT Condensed"/>
              </a:rPr>
              <a:t>–</a:t>
            </a:r>
            <a:r>
              <a:rPr dirty="0" smtClean="0" baseline="1733" sz="5400" spc="0" b="1">
                <a:latin typeface="Tw Cen MT Condensed"/>
                <a:cs typeface="Tw Cen MT Condensed"/>
              </a:rPr>
              <a:t> </a:t>
            </a:r>
            <a:r>
              <a:rPr dirty="0" smtClean="0" baseline="1733" sz="5400" spc="0" b="1">
                <a:latin typeface="Tw Cen MT Condensed"/>
                <a:cs typeface="Tw Cen MT Condensed"/>
              </a:rPr>
              <a:t>WEB</a:t>
            </a:r>
            <a:r>
              <a:rPr dirty="0" smtClean="0" baseline="1733" sz="5400" spc="0" b="1">
                <a:latin typeface="Tw Cen MT Condensed"/>
                <a:cs typeface="Tw Cen MT Condensed"/>
              </a:rPr>
              <a:t> </a:t>
            </a:r>
            <a:r>
              <a:rPr dirty="0" smtClean="0" baseline="1733" sz="5400" spc="0" b="1">
                <a:latin typeface="Tw Cen MT Condensed"/>
                <a:cs typeface="Tw Cen MT Condensed"/>
              </a:rPr>
              <a:t>BASE</a:t>
            </a:r>
            <a:endParaRPr sz="3600">
              <a:latin typeface="Tw Cen MT Condensed"/>
              <a:cs typeface="Tw Cen MT Condensed"/>
            </a:endParaRPr>
          </a:p>
          <a:p>
            <a:pPr marL="12700" indent="71">
              <a:lnSpc>
                <a:spcPts val="1520"/>
              </a:lnSpc>
              <a:spcBef>
                <a:spcPts val="2927"/>
              </a:spcBef>
            </a:pPr>
            <a:r>
              <a:rPr dirty="0" smtClean="0" sz="1400" spc="4">
                <a:latin typeface="Tahoma"/>
                <a:cs typeface="Tahoma"/>
              </a:rPr>
              <a:t>M</a:t>
            </a:r>
            <a:r>
              <a:rPr dirty="0" smtClean="0" sz="1400" spc="0">
                <a:latin typeface="Tahoma"/>
                <a:cs typeface="Tahoma"/>
              </a:rPr>
              <a:t>endapatkan</a:t>
            </a:r>
            <a:r>
              <a:rPr dirty="0" smtClean="0" sz="1400" spc="-72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data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atau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in</a:t>
            </a:r>
            <a:r>
              <a:rPr dirty="0" smtClean="0" sz="1400" spc="-14">
                <a:latin typeface="Tahoma"/>
                <a:cs typeface="Tahoma"/>
              </a:rPr>
              <a:t>f</a:t>
            </a:r>
            <a:r>
              <a:rPr dirty="0" smtClean="0" sz="1400" spc="4">
                <a:latin typeface="Tahoma"/>
                <a:cs typeface="Tahoma"/>
              </a:rPr>
              <a:t>o</a:t>
            </a:r>
            <a:r>
              <a:rPr dirty="0" smtClean="0" sz="1400" spc="0">
                <a:latin typeface="Tahoma"/>
                <a:cs typeface="Tahoma"/>
              </a:rPr>
              <a:t>rmasi</a:t>
            </a:r>
            <a:r>
              <a:rPr dirty="0" smtClean="0" sz="1400" spc="-23">
                <a:latin typeface="Tahoma"/>
                <a:cs typeface="Tahoma"/>
              </a:rPr>
              <a:t> </a:t>
            </a:r>
            <a:r>
              <a:rPr dirty="0" smtClean="0" sz="1400" spc="-9">
                <a:latin typeface="Tahoma"/>
                <a:cs typeface="Tahoma"/>
              </a:rPr>
              <a:t>v</a:t>
            </a:r>
            <a:r>
              <a:rPr dirty="0" smtClean="0" sz="1400" spc="4">
                <a:latin typeface="Tahoma"/>
                <a:cs typeface="Tahoma"/>
              </a:rPr>
              <a:t>o</a:t>
            </a:r>
            <a:r>
              <a:rPr dirty="0" smtClean="0" sz="1400" spc="0">
                <a:latin typeface="Tahoma"/>
                <a:cs typeface="Tahoma"/>
              </a:rPr>
              <a:t>lume</a:t>
            </a:r>
            <a:r>
              <a:rPr dirty="0" smtClean="0" sz="1400" spc="-27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li</a:t>
            </a:r>
            <a:r>
              <a:rPr dirty="0" smtClean="0" sz="1400" spc="-4">
                <a:latin typeface="Tahoma"/>
                <a:cs typeface="Tahoma"/>
              </a:rPr>
              <a:t>f</a:t>
            </a:r>
            <a:r>
              <a:rPr dirty="0" smtClean="0" sz="1400" spc="0">
                <a:latin typeface="Tahoma"/>
                <a:cs typeface="Tahoma"/>
              </a:rPr>
              <a:t>ting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mi</a:t>
            </a:r>
            <a:r>
              <a:rPr dirty="0" smtClean="0" sz="1400" spc="-9">
                <a:latin typeface="Tahoma"/>
                <a:cs typeface="Tahoma"/>
              </a:rPr>
              <a:t>n</a:t>
            </a:r>
            <a:r>
              <a:rPr dirty="0" smtClean="0" sz="1400" spc="-25">
                <a:latin typeface="Tahoma"/>
                <a:cs typeface="Tahoma"/>
              </a:rPr>
              <a:t>y</a:t>
            </a:r>
            <a:r>
              <a:rPr dirty="0" smtClean="0" sz="1400" spc="0">
                <a:latin typeface="Tahoma"/>
                <a:cs typeface="Tahoma"/>
              </a:rPr>
              <a:t>ak</a:t>
            </a:r>
            <a:r>
              <a:rPr dirty="0" smtClean="0" sz="1400" spc="-11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dan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gas</a:t>
            </a:r>
            <a:r>
              <a:rPr dirty="0" smtClean="0" sz="1400" spc="-11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bumi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seca</a:t>
            </a:r>
            <a:r>
              <a:rPr dirty="0" smtClean="0" sz="1400" spc="-25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a</a:t>
            </a:r>
            <a:r>
              <a:rPr dirty="0" smtClean="0" sz="1400" spc="-27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aku</a:t>
            </a:r>
            <a:r>
              <a:rPr dirty="0" smtClean="0" sz="1400" spc="-25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at</a:t>
            </a:r>
            <a:r>
              <a:rPr dirty="0" smtClean="0" sz="1400" spc="0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dari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KKKS</a:t>
            </a:r>
            <a:endParaRPr sz="1400">
              <a:latin typeface="Tahoma"/>
              <a:cs typeface="Tahoma"/>
            </a:endParaRPr>
          </a:p>
          <a:p>
            <a:pPr marL="12700" marR="329205" indent="71">
              <a:lnSpc>
                <a:spcPts val="1520"/>
              </a:lnSpc>
              <a:spcBef>
                <a:spcPts val="250"/>
              </a:spcBef>
            </a:pPr>
            <a:r>
              <a:rPr dirty="0" smtClean="0" sz="1400" spc="0">
                <a:latin typeface="Tahoma"/>
                <a:cs typeface="Tahoma"/>
              </a:rPr>
              <a:t>D</a:t>
            </a:r>
            <a:r>
              <a:rPr dirty="0" smtClean="0" sz="1400" spc="0">
                <a:latin typeface="Tahoma"/>
                <a:cs typeface="Tahoma"/>
              </a:rPr>
              <a:t>ata</a:t>
            </a:r>
            <a:r>
              <a:rPr dirty="0" smtClean="0" sz="1400" spc="0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tersebut</a:t>
            </a:r>
            <a:r>
              <a:rPr dirty="0" smtClean="0" sz="1400" spc="-40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diolah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serta</a:t>
            </a:r>
            <a:r>
              <a:rPr dirty="0" smtClean="0" sz="1400" spc="-20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pembagian</a:t>
            </a:r>
            <a:r>
              <a:rPr dirty="0" smtClean="0" sz="1400" spc="-9">
                <a:latin typeface="Tahoma"/>
                <a:cs typeface="Tahoma"/>
              </a:rPr>
              <a:t>n</a:t>
            </a:r>
            <a:r>
              <a:rPr dirty="0" smtClean="0" sz="1400" spc="-25">
                <a:latin typeface="Tahoma"/>
                <a:cs typeface="Tahoma"/>
              </a:rPr>
              <a:t>y</a:t>
            </a:r>
            <a:r>
              <a:rPr dirty="0" smtClean="0" sz="1400" spc="0">
                <a:latin typeface="Tahoma"/>
                <a:cs typeface="Tahoma"/>
              </a:rPr>
              <a:t>a</a:t>
            </a:r>
            <a:r>
              <a:rPr dirty="0" smtClean="0" sz="1400" spc="-1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sesuai</a:t>
            </a:r>
            <a:r>
              <a:rPr dirty="0" smtClean="0" sz="1400" spc="-28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dengan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masing-masing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dae</a:t>
            </a:r>
            <a:r>
              <a:rPr dirty="0" smtClean="0" sz="1400" spc="-25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ah</a:t>
            </a:r>
            <a:r>
              <a:rPr dirty="0" smtClean="0" sz="1400" spc="0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penghasil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melalui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aplikasi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Back</a:t>
            </a:r>
            <a:r>
              <a:rPr dirty="0" smtClean="0" sz="1400" spc="-1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Al</a:t>
            </a:r>
            <a:r>
              <a:rPr dirty="0" smtClean="0" sz="1400" spc="-9">
                <a:latin typeface="Tahoma"/>
                <a:cs typeface="Tahoma"/>
              </a:rPr>
              <a:t>l</a:t>
            </a:r>
            <a:r>
              <a:rPr dirty="0" smtClean="0" sz="1400" spc="0">
                <a:latin typeface="Tahoma"/>
                <a:cs typeface="Tahoma"/>
              </a:rPr>
              <a:t>ocation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-25">
                <a:latin typeface="Tahoma"/>
                <a:cs typeface="Tahoma"/>
              </a:rPr>
              <a:t>y</a:t>
            </a:r>
            <a:r>
              <a:rPr dirty="0" smtClean="0" sz="1400" spc="0">
                <a:latin typeface="Tahoma"/>
                <a:cs typeface="Tahoma"/>
              </a:rPr>
              <a:t>ang</a:t>
            </a:r>
            <a:r>
              <a:rPr dirty="0" smtClean="0" sz="1400" spc="-1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be</a:t>
            </a:r>
            <a:r>
              <a:rPr dirty="0" smtClean="0" sz="1400" spc="-25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ada</a:t>
            </a:r>
            <a:r>
              <a:rPr dirty="0" smtClean="0" sz="1400" spc="-15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dalam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sistem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27174" y="2378357"/>
            <a:ext cx="132815" cy="202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4006" y="2469797"/>
            <a:ext cx="639069" cy="202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latin typeface="Tahoma"/>
                <a:cs typeface="Tahoma"/>
              </a:rPr>
              <a:t>Fungsi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27174" y="2796690"/>
            <a:ext cx="132815" cy="202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10410" y="3338477"/>
            <a:ext cx="6090087" cy="15547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631">
              <a:lnSpc>
                <a:spcPts val="1550"/>
              </a:lnSpc>
              <a:spcBef>
                <a:spcPts val="77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4">
                <a:latin typeface="Tahoma"/>
                <a:cs typeface="Tahoma"/>
              </a:rPr>
              <a:t>B</a:t>
            </a:r>
            <a:r>
              <a:rPr dirty="0" smtClean="0" sz="1400" spc="0">
                <a:latin typeface="Tahoma"/>
                <a:cs typeface="Tahoma"/>
              </a:rPr>
              <a:t>erupa</a:t>
            </a:r>
            <a:r>
              <a:rPr dirty="0" smtClean="0" sz="1400" spc="-38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</a:t>
            </a:r>
            <a:r>
              <a:rPr dirty="0" smtClean="0" sz="1400" spc="0">
                <a:latin typeface="Tahoma"/>
                <a:cs typeface="Tahoma"/>
              </a:rPr>
              <a:t>ata-data</a:t>
            </a:r>
            <a:r>
              <a:rPr dirty="0" smtClean="0" sz="1400" spc="-41">
                <a:latin typeface="Tahoma"/>
                <a:cs typeface="Tahoma"/>
              </a:rPr>
              <a:t> </a:t>
            </a:r>
            <a:r>
              <a:rPr dirty="0" smtClean="0" sz="1400" spc="-25">
                <a:latin typeface="Tahoma"/>
                <a:cs typeface="Tahoma"/>
              </a:rPr>
              <a:t>y</a:t>
            </a:r>
            <a:r>
              <a:rPr dirty="0" smtClean="0" sz="1400" spc="0">
                <a:latin typeface="Tahoma"/>
                <a:cs typeface="Tahoma"/>
              </a:rPr>
              <a:t>ang</a:t>
            </a:r>
            <a:r>
              <a:rPr dirty="0" smtClean="0" sz="1400" spc="-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didapat</a:t>
            </a:r>
            <a:r>
              <a:rPr dirty="0" smtClean="0" sz="1400" spc="1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dari</a:t>
            </a:r>
            <a:r>
              <a:rPr dirty="0" smtClean="0" sz="1400" spc="0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KKKS</a:t>
            </a:r>
            <a:r>
              <a:rPr dirty="0" smtClean="0" sz="1400" spc="-22">
                <a:latin typeface="Tahoma"/>
                <a:cs typeface="Tahoma"/>
              </a:rPr>
              <a:t> </a:t>
            </a:r>
            <a:r>
              <a:rPr dirty="0" smtClean="0" sz="1400" spc="-25">
                <a:latin typeface="Tahoma"/>
                <a:cs typeface="Tahoma"/>
              </a:rPr>
              <a:t>y</a:t>
            </a:r>
            <a:r>
              <a:rPr dirty="0" smtClean="0" sz="1400" spc="0">
                <a:latin typeface="Tahoma"/>
                <a:cs typeface="Tahoma"/>
              </a:rPr>
              <a:t>aitu:</a:t>
            </a:r>
            <a:endParaRPr sz="1400">
              <a:latin typeface="Tahoma"/>
              <a:cs typeface="Tahoma"/>
            </a:endParaRPr>
          </a:p>
          <a:p>
            <a:pPr marL="127004" marR="26631">
              <a:lnSpc>
                <a:spcPct val="100585"/>
              </a:lnSpc>
              <a:spcBef>
                <a:spcPts val="7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</a:t>
            </a:r>
            <a:r>
              <a:rPr dirty="0" smtClean="0" sz="1400" spc="0">
                <a:latin typeface="Tahoma"/>
                <a:cs typeface="Tahoma"/>
              </a:rPr>
              <a:t>ata</a:t>
            </a:r>
            <a:r>
              <a:rPr dirty="0" smtClean="0" sz="1400" spc="0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Sumur</a:t>
            </a:r>
            <a:endParaRPr sz="1400">
              <a:latin typeface="Tahoma"/>
              <a:cs typeface="Tahoma"/>
            </a:endParaRPr>
          </a:p>
          <a:p>
            <a:pPr marL="127004" marR="26631">
              <a:lnSpc>
                <a:spcPct val="100585"/>
              </a:lnSpc>
              <a:spcBef>
                <a:spcPts val="85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</a:t>
            </a:r>
            <a:r>
              <a:rPr dirty="0" smtClean="0" sz="1400" spc="0">
                <a:latin typeface="Tahoma"/>
                <a:cs typeface="Tahoma"/>
              </a:rPr>
              <a:t>ata</a:t>
            </a:r>
            <a:r>
              <a:rPr dirty="0" smtClean="0" sz="1400" spc="-4">
                <a:latin typeface="Tahoma"/>
                <a:cs typeface="Tahoma"/>
              </a:rPr>
              <a:t> </a:t>
            </a:r>
            <a:r>
              <a:rPr dirty="0" smtClean="0" sz="1400" spc="-9">
                <a:latin typeface="Tahoma"/>
                <a:cs typeface="Tahoma"/>
              </a:rPr>
              <a:t>v</a:t>
            </a:r>
            <a:r>
              <a:rPr dirty="0" smtClean="0" sz="1400" spc="4">
                <a:latin typeface="Tahoma"/>
                <a:cs typeface="Tahoma"/>
              </a:rPr>
              <a:t>o</a:t>
            </a:r>
            <a:r>
              <a:rPr dirty="0" smtClean="0" sz="1400" spc="0">
                <a:latin typeface="Tahoma"/>
                <a:cs typeface="Tahoma"/>
              </a:rPr>
              <a:t>lume</a:t>
            </a:r>
            <a:r>
              <a:rPr dirty="0" smtClean="0" sz="1400" spc="-32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lifting</a:t>
            </a:r>
            <a:endParaRPr sz="1400">
              <a:latin typeface="Tahoma"/>
              <a:cs typeface="Tahoma"/>
            </a:endParaRPr>
          </a:p>
          <a:p>
            <a:pPr marL="127004" marR="26631">
              <a:lnSpc>
                <a:spcPct val="100585"/>
              </a:lnSpc>
              <a:spcBef>
                <a:spcPts val="80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Alur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proses</a:t>
            </a:r>
            <a:r>
              <a:rPr dirty="0" smtClean="0" sz="1400" spc="-35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pe</a:t>
            </a:r>
            <a:r>
              <a:rPr dirty="0" smtClean="0" sz="1400" spc="-9">
                <a:latin typeface="Tahoma"/>
                <a:cs typeface="Tahoma"/>
              </a:rPr>
              <a:t>n</a:t>
            </a:r>
            <a:r>
              <a:rPr dirty="0" smtClean="0" sz="1400" spc="-25">
                <a:latin typeface="Tahoma"/>
                <a:cs typeface="Tahoma"/>
              </a:rPr>
              <a:t>y</a:t>
            </a:r>
            <a:r>
              <a:rPr dirty="0" smtClean="0" sz="1400" spc="0">
                <a:latin typeface="Tahoma"/>
                <a:cs typeface="Tahoma"/>
              </a:rPr>
              <a:t>alu</a:t>
            </a:r>
            <a:r>
              <a:rPr dirty="0" smtClean="0" sz="1400" spc="-25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an</a:t>
            </a:r>
            <a:r>
              <a:rPr dirty="0" smtClean="0" sz="1400" spc="-2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mi</a:t>
            </a:r>
            <a:r>
              <a:rPr dirty="0" smtClean="0" sz="1400" spc="-9">
                <a:latin typeface="Tahoma"/>
                <a:cs typeface="Tahoma"/>
              </a:rPr>
              <a:t>n</a:t>
            </a:r>
            <a:r>
              <a:rPr dirty="0" smtClean="0" sz="1400" spc="-25">
                <a:latin typeface="Tahoma"/>
                <a:cs typeface="Tahoma"/>
              </a:rPr>
              <a:t>y</a:t>
            </a:r>
            <a:r>
              <a:rPr dirty="0" smtClean="0" sz="1400" spc="0">
                <a:latin typeface="Tahoma"/>
                <a:cs typeface="Tahoma"/>
              </a:rPr>
              <a:t>ak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atau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gas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bumi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dari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sumur</a:t>
            </a:r>
            <a:endParaRPr sz="1400">
              <a:latin typeface="Tahoma"/>
              <a:cs typeface="Tahoma"/>
            </a:endParaRPr>
          </a:p>
          <a:p>
            <a:pPr marL="127004">
              <a:lnSpc>
                <a:spcPct val="100585"/>
              </a:lnSpc>
              <a:spcBef>
                <a:spcPts val="85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Du</a:t>
            </a:r>
            <a:r>
              <a:rPr dirty="0" smtClean="0" sz="1400" spc="-25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asi</a:t>
            </a:r>
            <a:r>
              <a:rPr dirty="0" smtClean="0" sz="1400" spc="-17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produksi</a:t>
            </a:r>
            <a:r>
              <a:rPr dirty="0" smtClean="0" sz="1400" spc="-47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sumur</a:t>
            </a:r>
            <a:r>
              <a:rPr dirty="0" smtClean="0" sz="1400" spc="-33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mi</a:t>
            </a:r>
            <a:r>
              <a:rPr dirty="0" smtClean="0" sz="1400" spc="-9">
                <a:latin typeface="Tahoma"/>
                <a:cs typeface="Tahoma"/>
              </a:rPr>
              <a:t>n</a:t>
            </a:r>
            <a:r>
              <a:rPr dirty="0" smtClean="0" sz="1400" spc="-25">
                <a:latin typeface="Tahoma"/>
                <a:cs typeface="Tahoma"/>
              </a:rPr>
              <a:t>y</a:t>
            </a:r>
            <a:r>
              <a:rPr dirty="0" smtClean="0" sz="1400" spc="0">
                <a:latin typeface="Tahoma"/>
                <a:cs typeface="Tahoma"/>
              </a:rPr>
              <a:t>ak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atau</a:t>
            </a:r>
            <a:r>
              <a:rPr dirty="0" smtClean="0" sz="1400" spc="0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gas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bumi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selama</a:t>
            </a:r>
            <a:r>
              <a:rPr dirty="0" smtClean="0" sz="1400" spc="-38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dalam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periode</a:t>
            </a:r>
            <a:r>
              <a:rPr dirty="0" smtClean="0" sz="1400" spc="-41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lifting</a:t>
            </a:r>
            <a:endParaRPr sz="1400">
              <a:latin typeface="Tahoma"/>
              <a:cs typeface="Tahoma"/>
            </a:endParaRPr>
          </a:p>
          <a:p>
            <a:pPr marL="127004" marR="26631">
              <a:lnSpc>
                <a:spcPct val="100585"/>
              </a:lnSpc>
              <a:spcBef>
                <a:spcPts val="85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Uji</a:t>
            </a:r>
            <a:r>
              <a:rPr dirty="0" smtClean="0" sz="1400" spc="0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produksi</a:t>
            </a:r>
            <a:r>
              <a:rPr dirty="0" smtClean="0" sz="1400" spc="-52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setiap</a:t>
            </a:r>
            <a:r>
              <a:rPr dirty="0" smtClean="0" sz="1400" spc="-3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sumur</a:t>
            </a:r>
            <a:endParaRPr sz="1400">
              <a:latin typeface="Tahoma"/>
              <a:cs typeface="Tahoma"/>
            </a:endParaRPr>
          </a:p>
          <a:p>
            <a:pPr marL="127004" marR="26631">
              <a:lnSpc>
                <a:spcPct val="100585"/>
              </a:lnSpc>
              <a:spcBef>
                <a:spcPts val="80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</a:t>
            </a:r>
            <a:r>
              <a:rPr dirty="0" smtClean="0" sz="1400" spc="0">
                <a:latin typeface="Tahoma"/>
                <a:cs typeface="Tahoma"/>
              </a:rPr>
              <a:t>ata</a:t>
            </a:r>
            <a:r>
              <a:rPr dirty="0" smtClean="0" sz="1400" spc="0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Profile</a:t>
            </a:r>
            <a:r>
              <a:rPr dirty="0" smtClean="0" sz="1400" spc="-28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KKKS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3442" y="3535073"/>
            <a:ext cx="550936" cy="202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latin typeface="Tahoma"/>
                <a:cs typeface="Tahoma"/>
              </a:rPr>
              <a:t>Input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8004" y="5100983"/>
            <a:ext cx="674969" cy="2029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latin typeface="Tahoma"/>
                <a:cs typeface="Tahoma"/>
              </a:rPr>
              <a:t>Output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65452" y="5099459"/>
            <a:ext cx="5542482" cy="6540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631">
              <a:lnSpc>
                <a:spcPts val="1550"/>
              </a:lnSpc>
              <a:spcBef>
                <a:spcPts val="77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-154">
                <a:latin typeface="Tahoma"/>
                <a:cs typeface="Tahoma"/>
              </a:rPr>
              <a:t>T</a:t>
            </a:r>
            <a:r>
              <a:rPr dirty="0" smtClean="0" sz="1400" spc="0">
                <a:latin typeface="Tahoma"/>
                <a:cs typeface="Tahoma"/>
              </a:rPr>
              <a:t>ampilan</a:t>
            </a:r>
            <a:r>
              <a:rPr dirty="0" smtClean="0" sz="1400" spc="14">
                <a:latin typeface="Tahoma"/>
                <a:cs typeface="Tahoma"/>
              </a:rPr>
              <a:t> </a:t>
            </a:r>
            <a:r>
              <a:rPr dirty="0" smtClean="0" sz="1400" spc="-4">
                <a:latin typeface="Tahoma"/>
                <a:cs typeface="Tahoma"/>
              </a:rPr>
              <a:t>P</a:t>
            </a:r>
            <a:r>
              <a:rPr dirty="0" smtClean="0" sz="1400" spc="0">
                <a:latin typeface="Tahoma"/>
                <a:cs typeface="Tahoma"/>
              </a:rPr>
              <a:t>rofile</a:t>
            </a:r>
            <a:r>
              <a:rPr dirty="0" smtClean="0" sz="1400" spc="-23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KKKS</a:t>
            </a:r>
            <a:r>
              <a:rPr dirty="0" smtClean="0" sz="1400" spc="-32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di</a:t>
            </a:r>
            <a:r>
              <a:rPr dirty="0" smtClean="0" sz="1400" spc="0">
                <a:latin typeface="Tahoma"/>
                <a:cs typeface="Tahoma"/>
              </a:rPr>
              <a:t> </a:t>
            </a:r>
            <a:r>
              <a:rPr dirty="0" smtClean="0" sz="1400" spc="-54">
                <a:latin typeface="Tahoma"/>
                <a:cs typeface="Tahoma"/>
              </a:rPr>
              <a:t>W</a:t>
            </a:r>
            <a:r>
              <a:rPr dirty="0" smtClean="0" sz="1400" spc="0">
                <a:latin typeface="Tahoma"/>
                <a:cs typeface="Tahoma"/>
              </a:rPr>
              <a:t>ebsite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585"/>
              </a:lnSpc>
              <a:spcBef>
                <a:spcPts val="7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Lapo</a:t>
            </a:r>
            <a:r>
              <a:rPr dirty="0" smtClean="0" sz="1400" spc="-25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an</a:t>
            </a:r>
            <a:r>
              <a:rPr dirty="0" smtClean="0" sz="1400" spc="0">
                <a:latin typeface="Tahoma"/>
                <a:cs typeface="Tahoma"/>
              </a:rPr>
              <a:t> 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bagi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hasil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</a:t>
            </a:r>
            <a:r>
              <a:rPr dirty="0" smtClean="0" sz="1400" spc="0">
                <a:latin typeface="Tahoma"/>
                <a:cs typeface="Tahoma"/>
              </a:rPr>
              <a:t>ae</a:t>
            </a:r>
            <a:r>
              <a:rPr dirty="0" smtClean="0" sz="1400" spc="-25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ah</a:t>
            </a:r>
            <a:r>
              <a:rPr dirty="0" smtClean="0" sz="1400" spc="-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penghasil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dengan</a:t>
            </a:r>
            <a:r>
              <a:rPr dirty="0" smtClean="0" sz="1400" spc="0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aplikasi</a:t>
            </a:r>
            <a:r>
              <a:rPr dirty="0" smtClean="0" sz="1400" spc="19">
                <a:latin typeface="Tahoma"/>
                <a:cs typeface="Tahoma"/>
              </a:rPr>
              <a:t> </a:t>
            </a:r>
            <a:r>
              <a:rPr dirty="0" smtClean="0" sz="1400" spc="4">
                <a:latin typeface="Tahoma"/>
                <a:cs typeface="Tahoma"/>
              </a:rPr>
              <a:t>B</a:t>
            </a:r>
            <a:r>
              <a:rPr dirty="0" smtClean="0" sz="1400" spc="0">
                <a:latin typeface="Tahoma"/>
                <a:cs typeface="Tahoma"/>
              </a:rPr>
              <a:t>ack</a:t>
            </a:r>
            <a:r>
              <a:rPr dirty="0" smtClean="0" sz="1400" spc="-1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Allacation</a:t>
            </a:r>
            <a:endParaRPr sz="1400">
              <a:latin typeface="Tahoma"/>
              <a:cs typeface="Tahoma"/>
            </a:endParaRPr>
          </a:p>
          <a:p>
            <a:pPr marL="12700" marR="26631">
              <a:lnSpc>
                <a:spcPct val="100585"/>
              </a:lnSpc>
              <a:spcBef>
                <a:spcPts val="85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Lapo</a:t>
            </a:r>
            <a:r>
              <a:rPr dirty="0" smtClean="0" sz="1400" spc="-25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an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realisasi</a:t>
            </a:r>
            <a:r>
              <a:rPr dirty="0" smtClean="0" sz="1400" spc="-3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lifting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991854" y="6187620"/>
            <a:ext cx="18679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solidFill>
                  <a:srgbClr val="41679A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457200" y="6019799"/>
            <a:ext cx="8733282" cy="2430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398776" y="2522981"/>
            <a:ext cx="7202424" cy="3477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914400" y="2000249"/>
            <a:ext cx="8686800" cy="171450"/>
          </a:xfrm>
          <a:custGeom>
            <a:avLst/>
            <a:gdLst/>
            <a:ahLst/>
            <a:cxnLst/>
            <a:rect l="l" t="t" r="r" b="b"/>
            <a:pathLst>
              <a:path w="8686800" h="171450">
                <a:moveTo>
                  <a:pt x="0" y="0"/>
                </a:moveTo>
                <a:lnTo>
                  <a:pt x="113538" y="58674"/>
                </a:lnTo>
                <a:lnTo>
                  <a:pt x="6374130" y="58674"/>
                </a:lnTo>
                <a:lnTo>
                  <a:pt x="6592824" y="171450"/>
                </a:lnTo>
                <a:lnTo>
                  <a:pt x="8676894" y="171450"/>
                </a:lnTo>
                <a:lnTo>
                  <a:pt x="8686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909828" y="1995677"/>
            <a:ext cx="8696706" cy="181356"/>
          </a:xfrm>
          <a:custGeom>
            <a:avLst/>
            <a:gdLst/>
            <a:ahLst/>
            <a:cxnLst/>
            <a:rect l="l" t="t" r="r" b="b"/>
            <a:pathLst>
              <a:path w="8696706" h="181356">
                <a:moveTo>
                  <a:pt x="4571" y="9906"/>
                </a:moveTo>
                <a:lnTo>
                  <a:pt x="761" y="1524"/>
                </a:lnTo>
                <a:lnTo>
                  <a:pt x="0" y="6096"/>
                </a:lnTo>
                <a:lnTo>
                  <a:pt x="3047" y="9144"/>
                </a:lnTo>
                <a:lnTo>
                  <a:pt x="115823" y="67818"/>
                </a:lnTo>
                <a:lnTo>
                  <a:pt x="4571" y="9906"/>
                </a:lnTo>
                <a:close/>
              </a:path>
              <a:path w="8696706" h="181356">
                <a:moveTo>
                  <a:pt x="8691372" y="9905"/>
                </a:moveTo>
                <a:lnTo>
                  <a:pt x="8686800" y="4571"/>
                </a:lnTo>
                <a:lnTo>
                  <a:pt x="8686468" y="9906"/>
                </a:lnTo>
                <a:lnTo>
                  <a:pt x="8676416" y="171449"/>
                </a:lnTo>
                <a:lnTo>
                  <a:pt x="8681466" y="171449"/>
                </a:lnTo>
                <a:lnTo>
                  <a:pt x="8691372" y="9905"/>
                </a:lnTo>
                <a:close/>
              </a:path>
              <a:path w="8696706" h="181356">
                <a:moveTo>
                  <a:pt x="8683752" y="181355"/>
                </a:moveTo>
                <a:lnTo>
                  <a:pt x="8686038" y="176783"/>
                </a:lnTo>
                <a:lnTo>
                  <a:pt x="8676132" y="176021"/>
                </a:lnTo>
                <a:lnTo>
                  <a:pt x="6599682" y="172211"/>
                </a:lnTo>
                <a:lnTo>
                  <a:pt x="6597396" y="171449"/>
                </a:lnTo>
                <a:lnTo>
                  <a:pt x="6595872" y="180593"/>
                </a:lnTo>
                <a:lnTo>
                  <a:pt x="6597396" y="181355"/>
                </a:lnTo>
                <a:lnTo>
                  <a:pt x="8683752" y="181355"/>
                </a:lnTo>
                <a:close/>
              </a:path>
              <a:path w="8696706" h="181356">
                <a:moveTo>
                  <a:pt x="118921" y="58673"/>
                </a:moveTo>
                <a:lnTo>
                  <a:pt x="24552" y="9905"/>
                </a:lnTo>
                <a:lnTo>
                  <a:pt x="118109" y="58674"/>
                </a:lnTo>
                <a:lnTo>
                  <a:pt x="118921" y="58673"/>
                </a:lnTo>
                <a:close/>
              </a:path>
              <a:path w="8696706" h="181356">
                <a:moveTo>
                  <a:pt x="6597396" y="171449"/>
                </a:moveTo>
                <a:lnTo>
                  <a:pt x="6599682" y="172211"/>
                </a:lnTo>
                <a:lnTo>
                  <a:pt x="8676132" y="176021"/>
                </a:lnTo>
                <a:lnTo>
                  <a:pt x="8686038" y="176783"/>
                </a:lnTo>
                <a:lnTo>
                  <a:pt x="8691372" y="91059"/>
                </a:lnTo>
                <a:lnTo>
                  <a:pt x="8691372" y="0"/>
                </a:lnTo>
                <a:lnTo>
                  <a:pt x="4571" y="0"/>
                </a:lnTo>
                <a:lnTo>
                  <a:pt x="6857" y="762"/>
                </a:lnTo>
                <a:lnTo>
                  <a:pt x="24552" y="9905"/>
                </a:lnTo>
                <a:lnTo>
                  <a:pt x="8686468" y="9906"/>
                </a:lnTo>
                <a:lnTo>
                  <a:pt x="8686800" y="4571"/>
                </a:lnTo>
                <a:lnTo>
                  <a:pt x="8691372" y="9905"/>
                </a:lnTo>
                <a:lnTo>
                  <a:pt x="8681466" y="171449"/>
                </a:lnTo>
                <a:lnTo>
                  <a:pt x="6598204" y="171449"/>
                </a:lnTo>
                <a:lnTo>
                  <a:pt x="6380988" y="59435"/>
                </a:lnTo>
                <a:lnTo>
                  <a:pt x="6378702" y="67817"/>
                </a:lnTo>
                <a:lnTo>
                  <a:pt x="6376416" y="67817"/>
                </a:lnTo>
                <a:lnTo>
                  <a:pt x="6595872" y="180593"/>
                </a:lnTo>
                <a:lnTo>
                  <a:pt x="6597396" y="171449"/>
                </a:lnTo>
                <a:close/>
              </a:path>
              <a:path w="8696706" h="181356">
                <a:moveTo>
                  <a:pt x="6378702" y="67817"/>
                </a:moveTo>
                <a:lnTo>
                  <a:pt x="6380988" y="59435"/>
                </a:lnTo>
                <a:lnTo>
                  <a:pt x="6378702" y="58673"/>
                </a:lnTo>
                <a:lnTo>
                  <a:pt x="120395" y="59436"/>
                </a:lnTo>
                <a:lnTo>
                  <a:pt x="115823" y="67818"/>
                </a:lnTo>
                <a:lnTo>
                  <a:pt x="6378702" y="67817"/>
                </a:lnTo>
                <a:close/>
              </a:path>
              <a:path w="8696706" h="181356">
                <a:moveTo>
                  <a:pt x="120395" y="59436"/>
                </a:moveTo>
                <a:lnTo>
                  <a:pt x="6378702" y="58673"/>
                </a:lnTo>
                <a:lnTo>
                  <a:pt x="118109" y="58674"/>
                </a:lnTo>
                <a:lnTo>
                  <a:pt x="24552" y="9905"/>
                </a:lnTo>
                <a:lnTo>
                  <a:pt x="6857" y="762"/>
                </a:lnTo>
                <a:lnTo>
                  <a:pt x="4571" y="0"/>
                </a:lnTo>
                <a:lnTo>
                  <a:pt x="761" y="1524"/>
                </a:lnTo>
                <a:lnTo>
                  <a:pt x="4571" y="9906"/>
                </a:lnTo>
                <a:lnTo>
                  <a:pt x="115823" y="67818"/>
                </a:lnTo>
                <a:lnTo>
                  <a:pt x="120395" y="59436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8763000" y="1399794"/>
            <a:ext cx="689521" cy="5814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747522" y="2116073"/>
            <a:ext cx="8487918" cy="7528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818388" y="2186940"/>
            <a:ext cx="1721358" cy="6073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747522" y="2906267"/>
            <a:ext cx="8487918" cy="7528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818388" y="2980944"/>
            <a:ext cx="1721358" cy="6073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747522" y="3699509"/>
            <a:ext cx="8487918" cy="7536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818388" y="3770376"/>
            <a:ext cx="1721358" cy="6073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747522" y="4489704"/>
            <a:ext cx="8487918" cy="7528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818388" y="4560570"/>
            <a:ext cx="1721358" cy="6111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747522" y="5283708"/>
            <a:ext cx="8487918" cy="7482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818388" y="5353812"/>
            <a:ext cx="1721358" cy="6080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740405" y="1520799"/>
            <a:ext cx="6450292" cy="12480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05942" marR="26286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SMLM</a:t>
            </a:r>
            <a:r>
              <a:rPr dirty="0" smtClean="0" baseline="1733" sz="5400" spc="0" b="1">
                <a:latin typeface="Tw Cen MT Condensed"/>
                <a:cs typeface="Tw Cen MT Condensed"/>
              </a:rPr>
              <a:t> </a:t>
            </a:r>
            <a:r>
              <a:rPr dirty="0" smtClean="0" baseline="1733" sz="5400" spc="0" b="1">
                <a:latin typeface="Tw Cen MT Condensed"/>
                <a:cs typeface="Tw Cen MT Condensed"/>
              </a:rPr>
              <a:t>–</a:t>
            </a:r>
            <a:r>
              <a:rPr dirty="0" smtClean="0" baseline="1733" sz="5400" spc="0" b="1">
                <a:latin typeface="Tw Cen MT Condensed"/>
                <a:cs typeface="Tw Cen MT Condensed"/>
              </a:rPr>
              <a:t> </a:t>
            </a:r>
            <a:r>
              <a:rPr dirty="0" smtClean="0" baseline="1733" sz="5400" spc="0" b="1">
                <a:latin typeface="Tw Cen MT Condensed"/>
                <a:cs typeface="Tw Cen MT Condensed"/>
              </a:rPr>
              <a:t>WEB</a:t>
            </a:r>
            <a:r>
              <a:rPr dirty="0" smtClean="0" baseline="1733" sz="5400" spc="0" b="1">
                <a:latin typeface="Tw Cen MT Condensed"/>
                <a:cs typeface="Tw Cen MT Condensed"/>
              </a:rPr>
              <a:t> </a:t>
            </a:r>
            <a:r>
              <a:rPr dirty="0" smtClean="0" baseline="1733" sz="5400" spc="0" b="1">
                <a:latin typeface="Tw Cen MT Condensed"/>
                <a:cs typeface="Tw Cen MT Condensed"/>
              </a:rPr>
              <a:t>BASE</a:t>
            </a:r>
            <a:endParaRPr sz="3600">
              <a:latin typeface="Tw Cen MT Condensed"/>
              <a:cs typeface="Tw Cen MT Condensed"/>
            </a:endParaRPr>
          </a:p>
          <a:p>
            <a:pPr marL="12700" marR="26286">
              <a:lnSpc>
                <a:spcPct val="95825"/>
              </a:lnSpc>
              <a:spcBef>
                <a:spcPts val="1466"/>
              </a:spcBef>
            </a:pPr>
            <a:r>
              <a:rPr dirty="0" smtClean="0" sz="1200" spc="0" b="1">
                <a:latin typeface="Arial"/>
                <a:cs typeface="Arial"/>
              </a:rPr>
              <a:t>Aplikasi</a:t>
            </a:r>
            <a:r>
              <a:rPr dirty="0" smtClean="0" sz="1200" spc="-39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Akusisi</a:t>
            </a:r>
            <a:r>
              <a:rPr dirty="0" smtClean="0" sz="1200" spc="4" b="1">
                <a:latin typeface="Arial"/>
                <a:cs typeface="Arial"/>
              </a:rPr>
              <a:t> </a:t>
            </a:r>
            <a:r>
              <a:rPr dirty="0" smtClean="0" sz="1200" spc="-4" b="1">
                <a:latin typeface="Arial"/>
                <a:cs typeface="Arial"/>
              </a:rPr>
              <a:t>D</a:t>
            </a:r>
            <a:r>
              <a:rPr dirty="0" smtClean="0" sz="1200" spc="0" b="1">
                <a:latin typeface="Arial"/>
                <a:cs typeface="Arial"/>
              </a:rPr>
              <a:t>ata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40"/>
              </a:spcBef>
            </a:pPr>
            <a:r>
              <a:rPr dirty="0" smtClean="0" sz="1200" spc="0">
                <a:latin typeface="Arial"/>
                <a:cs typeface="Arial"/>
              </a:rPr>
              <a:t>Aplikasi</a:t>
            </a:r>
            <a:r>
              <a:rPr dirty="0" smtClean="0" sz="1200" spc="1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yang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berfungsi</a:t>
            </a:r>
            <a:r>
              <a:rPr dirty="0" smtClean="0" sz="1200" spc="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untuk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menge</a:t>
            </a:r>
            <a:r>
              <a:rPr dirty="0" smtClean="0" sz="1200" spc="4">
                <a:latin typeface="Arial"/>
                <a:cs typeface="Arial"/>
              </a:rPr>
              <a:t>l</a:t>
            </a:r>
            <a:r>
              <a:rPr dirty="0" smtClean="0" sz="1200" spc="0">
                <a:latin typeface="Arial"/>
                <a:cs typeface="Arial"/>
              </a:rPr>
              <a:t>olah</a:t>
            </a:r>
            <a:r>
              <a:rPr dirty="0" smtClean="0" sz="1200" spc="1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data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dari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KKKS</a:t>
            </a:r>
            <a:r>
              <a:rPr dirty="0" smtClean="0" sz="1200" spc="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seperti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-25">
                <a:latin typeface="Arial"/>
                <a:cs typeface="Arial"/>
              </a:rPr>
              <a:t>W</a:t>
            </a:r>
            <a:r>
              <a:rPr dirty="0" smtClean="0" sz="1200" spc="0">
                <a:latin typeface="Arial"/>
                <a:cs typeface="Arial"/>
              </a:rPr>
              <a:t>ell</a:t>
            </a:r>
            <a:r>
              <a:rPr dirty="0" smtClean="0" sz="1200" spc="1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Group,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-25">
                <a:latin typeface="Arial"/>
                <a:cs typeface="Arial"/>
              </a:rPr>
              <a:t>W</a:t>
            </a:r>
            <a:r>
              <a:rPr dirty="0" smtClean="0" sz="1200" spc="0">
                <a:latin typeface="Arial"/>
                <a:cs typeface="Arial"/>
              </a:rPr>
              <a:t>ell</a:t>
            </a:r>
            <a:r>
              <a:rPr dirty="0" smtClean="0" sz="1200" spc="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info,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Parent</a:t>
            </a:r>
            <a:endParaRPr sz="1200">
              <a:latin typeface="Arial"/>
              <a:cs typeface="Arial"/>
            </a:endParaRPr>
          </a:p>
          <a:p>
            <a:pPr marL="12700" marR="26286">
              <a:lnSpc>
                <a:spcPts val="1240"/>
              </a:lnSpc>
              <a:spcBef>
                <a:spcPts val="62"/>
              </a:spcBef>
            </a:pPr>
            <a:r>
              <a:rPr dirty="0" smtClean="0" sz="1200" spc="0">
                <a:latin typeface="Arial"/>
                <a:cs typeface="Arial"/>
              </a:rPr>
              <a:t>Network,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-25">
                <a:latin typeface="Arial"/>
                <a:cs typeface="Arial"/>
              </a:rPr>
              <a:t>W</a:t>
            </a:r>
            <a:r>
              <a:rPr dirty="0" smtClean="0" sz="1200" spc="0">
                <a:latin typeface="Arial"/>
                <a:cs typeface="Arial"/>
              </a:rPr>
              <a:t>ell</a:t>
            </a:r>
            <a:r>
              <a:rPr dirty="0" smtClean="0" sz="1200" spc="-14">
                <a:latin typeface="Arial"/>
                <a:cs typeface="Arial"/>
              </a:rPr>
              <a:t> </a:t>
            </a:r>
            <a:r>
              <a:rPr dirty="0" smtClean="0" sz="1200" spc="-134">
                <a:latin typeface="Arial"/>
                <a:cs typeface="Arial"/>
              </a:rPr>
              <a:t>T</a:t>
            </a:r>
            <a:r>
              <a:rPr dirty="0" smtClean="0" sz="1200" spc="0">
                <a:latin typeface="Arial"/>
                <a:cs typeface="Arial"/>
              </a:rPr>
              <a:t>est,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Entitas,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Lifting,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sehingga</a:t>
            </a:r>
            <a:r>
              <a:rPr dirty="0" smtClean="0" sz="1200" spc="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dapat</a:t>
            </a:r>
            <a:r>
              <a:rPr dirty="0" smtClean="0" sz="1200" spc="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digunakan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1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pa</a:t>
            </a:r>
            <a:r>
              <a:rPr dirty="0" smtClean="0" sz="1200" spc="9">
                <a:latin typeface="Arial"/>
                <a:cs typeface="Arial"/>
              </a:rPr>
              <a:t>d</a:t>
            </a:r>
            <a:r>
              <a:rPr dirty="0" smtClean="0" sz="1200" spc="0">
                <a:latin typeface="Arial"/>
                <a:cs typeface="Arial"/>
              </a:rPr>
              <a:t>a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aplikasi</a:t>
            </a:r>
            <a:r>
              <a:rPr dirty="0" smtClean="0" sz="1200" spc="1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back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allocation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40406" y="3006296"/>
            <a:ext cx="6163714" cy="5542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586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Aplikasi</a:t>
            </a:r>
            <a:r>
              <a:rPr dirty="0" smtClean="0" sz="1200" spc="4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Back</a:t>
            </a:r>
            <a:r>
              <a:rPr dirty="0" smtClean="0" sz="1200" spc="-39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Allocation</a:t>
            </a:r>
            <a:endParaRPr sz="1200">
              <a:latin typeface="Arial"/>
              <a:cs typeface="Arial"/>
            </a:endParaRPr>
          </a:p>
          <a:p>
            <a:pPr marL="12700" indent="0">
              <a:lnSpc>
                <a:spcPts val="1240"/>
              </a:lnSpc>
              <a:spcBef>
                <a:spcPts val="470"/>
              </a:spcBef>
            </a:pPr>
            <a:r>
              <a:rPr dirty="0" smtClean="0" sz="1200" spc="0">
                <a:latin typeface="Arial"/>
                <a:cs typeface="Arial"/>
              </a:rPr>
              <a:t>Aplikasi</a:t>
            </a:r>
            <a:r>
              <a:rPr dirty="0" smtClean="0" sz="1200" spc="1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yang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berfungsi</a:t>
            </a:r>
            <a:r>
              <a:rPr dirty="0" smtClean="0" sz="1200" spc="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untuk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melakukan</a:t>
            </a:r>
            <a:r>
              <a:rPr dirty="0" smtClean="0" sz="1200" spc="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proses</a:t>
            </a:r>
            <a:r>
              <a:rPr dirty="0" smtClean="0" sz="1200" spc="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perhitungan</a:t>
            </a:r>
            <a:r>
              <a:rPr dirty="0" smtClean="0" sz="1200" spc="-5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Alokasi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vo</a:t>
            </a:r>
            <a:r>
              <a:rPr dirty="0" smtClean="0" sz="1200" spc="9">
                <a:latin typeface="Arial"/>
                <a:cs typeface="Arial"/>
              </a:rPr>
              <a:t>l</a:t>
            </a:r>
            <a:r>
              <a:rPr dirty="0" smtClean="0" sz="1200" spc="0">
                <a:latin typeface="Arial"/>
                <a:cs typeface="Arial"/>
              </a:rPr>
              <a:t>ume</a:t>
            </a:r>
            <a:r>
              <a:rPr dirty="0" smtClean="0" sz="1200" spc="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produksi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dan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lifting</a:t>
            </a:r>
            <a:r>
              <a:rPr dirty="0" smtClean="0" sz="1200" spc="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setiap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sumur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per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daerah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Penghasil.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0406" y="3797252"/>
            <a:ext cx="6250511" cy="5542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286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Aplikasi</a:t>
            </a:r>
            <a:r>
              <a:rPr dirty="0" smtClean="0" sz="1200" spc="4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Realisasi</a:t>
            </a:r>
            <a:r>
              <a:rPr dirty="0" smtClean="0" sz="1200" spc="-44" b="1">
                <a:latin typeface="Arial"/>
                <a:cs typeface="Arial"/>
              </a:rPr>
              <a:t> </a:t>
            </a:r>
            <a:r>
              <a:rPr dirty="0" smtClean="0" sz="1200" spc="-4" b="1">
                <a:latin typeface="Arial"/>
                <a:cs typeface="Arial"/>
              </a:rPr>
              <a:t>A</a:t>
            </a:r>
            <a:r>
              <a:rPr dirty="0" smtClean="0" sz="1200" spc="0" b="1">
                <a:latin typeface="Arial"/>
                <a:cs typeface="Arial"/>
              </a:rPr>
              <a:t>lokasi</a:t>
            </a:r>
            <a:r>
              <a:rPr dirty="0" smtClean="0" sz="1200" spc="4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Lifting</a:t>
            </a:r>
            <a:r>
              <a:rPr dirty="0" smtClean="0" sz="1200" spc="0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Migas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273"/>
              </a:spcBef>
            </a:pPr>
            <a:r>
              <a:rPr dirty="0" smtClean="0" sz="1200" spc="0">
                <a:latin typeface="Arial"/>
                <a:cs typeface="Arial"/>
              </a:rPr>
              <a:t>Aplikasi</a:t>
            </a:r>
            <a:r>
              <a:rPr dirty="0" smtClean="0" sz="1200" spc="1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yang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berfungsi</a:t>
            </a:r>
            <a:r>
              <a:rPr dirty="0" smtClean="0" sz="1200" spc="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untuk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menge</a:t>
            </a:r>
            <a:r>
              <a:rPr dirty="0" smtClean="0" sz="1200" spc="4">
                <a:latin typeface="Arial"/>
                <a:cs typeface="Arial"/>
              </a:rPr>
              <a:t>l</a:t>
            </a:r>
            <a:r>
              <a:rPr dirty="0" smtClean="0" sz="1200" spc="0">
                <a:latin typeface="Arial"/>
                <a:cs typeface="Arial"/>
              </a:rPr>
              <a:t>ola</a:t>
            </a:r>
            <a:r>
              <a:rPr dirty="0" smtClean="0" sz="1200" spc="1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data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prognosa,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IC</a:t>
            </a:r>
            <a:r>
              <a:rPr dirty="0" smtClean="0" sz="1200" spc="-159">
                <a:latin typeface="Arial"/>
                <a:cs typeface="Arial"/>
              </a:rPr>
              <a:t>P</a:t>
            </a:r>
            <a:r>
              <a:rPr dirty="0" smtClean="0" sz="1200" spc="0">
                <a:latin typeface="Arial"/>
                <a:cs typeface="Arial"/>
              </a:rPr>
              <a:t>,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Realisasi</a:t>
            </a:r>
            <a:r>
              <a:rPr dirty="0" smtClean="0" sz="1200" spc="1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Lifting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dan</a:t>
            </a:r>
            <a:r>
              <a:rPr dirty="0" smtClean="0" sz="1200" spc="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Profil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dari</a:t>
            </a:r>
            <a:endParaRPr sz="1200">
              <a:latin typeface="Arial"/>
              <a:cs typeface="Arial"/>
            </a:endParaRPr>
          </a:p>
          <a:p>
            <a:pPr marL="12700" marR="26286">
              <a:lnSpc>
                <a:spcPts val="1240"/>
              </a:lnSpc>
              <a:spcBef>
                <a:spcPts val="62"/>
              </a:spcBef>
            </a:pPr>
            <a:r>
              <a:rPr dirty="0" smtClean="0" sz="1200" spc="0">
                <a:latin typeface="Arial"/>
                <a:cs typeface="Arial"/>
              </a:rPr>
              <a:t>Wilayah,</a:t>
            </a:r>
            <a:r>
              <a:rPr dirty="0" smtClean="0" sz="1200" spc="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KKKS</a:t>
            </a:r>
            <a:r>
              <a:rPr dirty="0" smtClean="0" sz="1200" spc="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serta</a:t>
            </a:r>
            <a:r>
              <a:rPr dirty="0" smtClean="0" sz="1200" spc="-4">
                <a:latin typeface="Arial"/>
                <a:cs typeface="Arial"/>
              </a:rPr>
              <a:t> </a:t>
            </a:r>
            <a:r>
              <a:rPr dirty="0" smtClean="0" sz="1200" spc="-4">
                <a:latin typeface="Arial"/>
                <a:cs typeface="Arial"/>
              </a:rPr>
              <a:t>C</a:t>
            </a:r>
            <a:r>
              <a:rPr dirty="0" smtClean="0" sz="1200" spc="0">
                <a:latin typeface="Arial"/>
                <a:cs typeface="Arial"/>
              </a:rPr>
              <a:t>T</a:t>
            </a:r>
            <a:r>
              <a:rPr dirty="0" smtClean="0" sz="1200" spc="-159">
                <a:latin typeface="Arial"/>
                <a:cs typeface="Arial"/>
              </a:rPr>
              <a:t>P</a:t>
            </a:r>
            <a:r>
              <a:rPr dirty="0" smtClean="0" sz="1200" spc="0">
                <a:latin typeface="Arial"/>
                <a:cs typeface="Arial"/>
              </a:rPr>
              <a:t>,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-69">
                <a:latin typeface="Arial"/>
                <a:cs typeface="Arial"/>
              </a:rPr>
              <a:t>V</a:t>
            </a:r>
            <a:r>
              <a:rPr dirty="0" smtClean="0" sz="1200" spc="0">
                <a:latin typeface="Arial"/>
                <a:cs typeface="Arial"/>
              </a:rPr>
              <a:t>olume</a:t>
            </a:r>
            <a:r>
              <a:rPr dirty="0" smtClean="0" sz="1200" spc="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Nominasi</a:t>
            </a:r>
            <a:r>
              <a:rPr dirty="0" smtClean="0" sz="1200" spc="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Minyak.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40406" y="4588970"/>
            <a:ext cx="6223287" cy="5542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586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Aplikasi</a:t>
            </a:r>
            <a:r>
              <a:rPr dirty="0" smtClean="0" sz="1200" spc="4" b="1">
                <a:latin typeface="Arial"/>
                <a:cs typeface="Arial"/>
              </a:rPr>
              <a:t> </a:t>
            </a:r>
            <a:r>
              <a:rPr dirty="0" smtClean="0" sz="1200" spc="-25" b="1">
                <a:latin typeface="Arial"/>
                <a:cs typeface="Arial"/>
              </a:rPr>
              <a:t>W</a:t>
            </a:r>
            <a:r>
              <a:rPr dirty="0" smtClean="0" sz="1200" spc="0" b="1">
                <a:latin typeface="Arial"/>
                <a:cs typeface="Arial"/>
              </a:rPr>
              <a:t>eb</a:t>
            </a:r>
            <a:r>
              <a:rPr dirty="0" smtClean="0" sz="1200" spc="0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Sistem</a:t>
            </a:r>
            <a:r>
              <a:rPr dirty="0" smtClean="0" sz="1200" spc="0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Monitoring</a:t>
            </a:r>
            <a:r>
              <a:rPr dirty="0" smtClean="0" sz="1200" spc="0" b="1">
                <a:latin typeface="Arial"/>
                <a:cs typeface="Arial"/>
              </a:rPr>
              <a:t> </a:t>
            </a:r>
            <a:r>
              <a:rPr dirty="0" smtClean="0" sz="1200" spc="-89" b="1">
                <a:latin typeface="Arial"/>
                <a:cs typeface="Arial"/>
              </a:rPr>
              <a:t>V</a:t>
            </a:r>
            <a:r>
              <a:rPr dirty="0" smtClean="0" sz="1200" spc="0" b="1">
                <a:latin typeface="Arial"/>
                <a:cs typeface="Arial"/>
              </a:rPr>
              <a:t>olume</a:t>
            </a:r>
            <a:r>
              <a:rPr dirty="0" smtClean="0" sz="1200" spc="0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Lifting</a:t>
            </a:r>
            <a:r>
              <a:rPr dirty="0" smtClean="0" sz="1200" spc="0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Min</a:t>
            </a:r>
            <a:r>
              <a:rPr dirty="0" smtClean="0" sz="1200" spc="-14" b="1">
                <a:latin typeface="Arial"/>
                <a:cs typeface="Arial"/>
              </a:rPr>
              <a:t>y</a:t>
            </a:r>
            <a:r>
              <a:rPr dirty="0" smtClean="0" sz="1200" spc="0" b="1">
                <a:latin typeface="Arial"/>
                <a:cs typeface="Arial"/>
              </a:rPr>
              <a:t>ak</a:t>
            </a:r>
            <a:r>
              <a:rPr dirty="0" smtClean="0" sz="1200" spc="9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Dan</a:t>
            </a:r>
            <a:r>
              <a:rPr dirty="0" smtClean="0" sz="1200" spc="9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Gas</a:t>
            </a:r>
            <a:r>
              <a:rPr dirty="0" smtClean="0" sz="1200" spc="0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Bumi</a:t>
            </a:r>
            <a:r>
              <a:rPr dirty="0" smtClean="0" sz="1200" spc="4" b="1">
                <a:latin typeface="Arial"/>
                <a:cs typeface="Arial"/>
              </a:rPr>
              <a:t> </a:t>
            </a:r>
            <a:r>
              <a:rPr dirty="0" smtClean="0" sz="1200" spc="-4" b="1">
                <a:latin typeface="Arial"/>
                <a:cs typeface="Arial"/>
              </a:rPr>
              <a:t>S</a:t>
            </a:r>
            <a:r>
              <a:rPr dirty="0" smtClean="0" sz="1200" spc="0" b="1">
                <a:latin typeface="Arial"/>
                <a:cs typeface="Arial"/>
              </a:rPr>
              <a:t>istem</a:t>
            </a:r>
            <a:endParaRPr sz="1200">
              <a:latin typeface="Arial"/>
              <a:cs typeface="Arial"/>
            </a:endParaRPr>
          </a:p>
          <a:p>
            <a:pPr marL="12700" indent="0">
              <a:lnSpc>
                <a:spcPts val="1240"/>
              </a:lnSpc>
              <a:spcBef>
                <a:spcPts val="470"/>
              </a:spcBef>
            </a:pPr>
            <a:r>
              <a:rPr dirty="0" smtClean="0" sz="1200" spc="0">
                <a:latin typeface="Arial"/>
                <a:cs typeface="Arial"/>
              </a:rPr>
              <a:t>Aplikasi</a:t>
            </a:r>
            <a:r>
              <a:rPr dirty="0" smtClean="0" sz="1200" spc="1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yang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berfungsi</a:t>
            </a:r>
            <a:r>
              <a:rPr dirty="0" smtClean="0" sz="1200" spc="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untuk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memonitoring</a:t>
            </a:r>
            <a:r>
              <a:rPr dirty="0" smtClean="0" sz="1200" spc="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volume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lifting</a:t>
            </a:r>
            <a:r>
              <a:rPr dirty="0" smtClean="0" sz="1200" spc="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minyak</a:t>
            </a:r>
            <a:r>
              <a:rPr dirty="0" smtClean="0" sz="1200" spc="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dan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gas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bumi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baik</a:t>
            </a:r>
            <a:r>
              <a:rPr dirty="0" smtClean="0" sz="1200" spc="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secara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realtime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ataupun</a:t>
            </a:r>
            <a:r>
              <a:rPr dirty="0" smtClean="0" sz="1200" spc="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yang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non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realtime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40406" y="5379926"/>
            <a:ext cx="5740087" cy="5542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586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Business</a:t>
            </a:r>
            <a:r>
              <a:rPr dirty="0" smtClean="0" sz="1200" spc="9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Intelligence</a:t>
            </a:r>
            <a:endParaRPr sz="1200">
              <a:latin typeface="Arial"/>
              <a:cs typeface="Arial"/>
            </a:endParaRPr>
          </a:p>
          <a:p>
            <a:pPr marL="12700" indent="0">
              <a:lnSpc>
                <a:spcPts val="1240"/>
              </a:lnSpc>
              <a:spcBef>
                <a:spcPts val="470"/>
              </a:spcBef>
            </a:pPr>
            <a:r>
              <a:rPr dirty="0" smtClean="0" sz="1200" spc="0">
                <a:latin typeface="Arial"/>
                <a:cs typeface="Arial"/>
              </a:rPr>
              <a:t>Aplikasi</a:t>
            </a:r>
            <a:r>
              <a:rPr dirty="0" smtClean="0" sz="1200" spc="1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yang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digunakan</a:t>
            </a:r>
            <a:r>
              <a:rPr dirty="0" smtClean="0" sz="1200" spc="1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untuk</a:t>
            </a:r>
            <a:r>
              <a:rPr dirty="0" smtClean="0" sz="1200" spc="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mening</a:t>
            </a:r>
            <a:r>
              <a:rPr dirty="0" smtClean="0" sz="1200" spc="4">
                <a:latin typeface="Arial"/>
                <a:cs typeface="Arial"/>
              </a:rPr>
              <a:t>k</a:t>
            </a:r>
            <a:r>
              <a:rPr dirty="0" smtClean="0" sz="1200" spc="0">
                <a:latin typeface="Arial"/>
                <a:cs typeface="Arial"/>
              </a:rPr>
              <a:t>atkan</a:t>
            </a:r>
            <a:r>
              <a:rPr dirty="0" smtClean="0" sz="1200" spc="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kualitas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pengambilan</a:t>
            </a:r>
            <a:r>
              <a:rPr dirty="0" smtClean="0" sz="1200" spc="1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k</a:t>
            </a:r>
            <a:r>
              <a:rPr dirty="0" smtClean="0" sz="1200" spc="4">
                <a:latin typeface="Arial"/>
                <a:cs typeface="Arial"/>
              </a:rPr>
              <a:t>e</a:t>
            </a:r>
            <a:r>
              <a:rPr dirty="0" smtClean="0" sz="1200" spc="0">
                <a:latin typeface="Arial"/>
                <a:cs typeface="Arial"/>
              </a:rPr>
              <a:t>putusan</a:t>
            </a:r>
            <a:r>
              <a:rPr dirty="0" smtClean="0" sz="1200" spc="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bisnis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berdasarkan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data-data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dalam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sis</a:t>
            </a:r>
            <a:r>
              <a:rPr dirty="0" smtClean="0" sz="1200" spc="4">
                <a:latin typeface="Arial"/>
                <a:cs typeface="Arial"/>
              </a:rPr>
              <a:t>t</a:t>
            </a:r>
            <a:r>
              <a:rPr dirty="0" smtClean="0" sz="1200" spc="0">
                <a:latin typeface="Arial"/>
                <a:cs typeface="Arial"/>
              </a:rPr>
              <a:t>em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4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monitoring</a:t>
            </a:r>
            <a:r>
              <a:rPr dirty="0" smtClean="0" sz="1200" spc="0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lifting</a:t>
            </a:r>
            <a:r>
              <a:rPr dirty="0" smtClean="0" sz="1200" spc="9">
                <a:latin typeface="Arial"/>
                <a:cs typeface="Arial"/>
              </a:rPr>
              <a:t> </a:t>
            </a:r>
            <a:r>
              <a:rPr dirty="0" smtClean="0" sz="1200" spc="0">
                <a:latin typeface="Arial"/>
                <a:cs typeface="Arial"/>
              </a:rPr>
              <a:t>migas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991854" y="6187620"/>
            <a:ext cx="18679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solidFill>
                  <a:srgbClr val="41679A"/>
                </a:solidFill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457200" y="6019799"/>
            <a:ext cx="8733282" cy="2430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398776" y="2522981"/>
            <a:ext cx="7202424" cy="3477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914400" y="2000249"/>
            <a:ext cx="8686800" cy="171450"/>
          </a:xfrm>
          <a:custGeom>
            <a:avLst/>
            <a:gdLst/>
            <a:ahLst/>
            <a:cxnLst/>
            <a:rect l="l" t="t" r="r" b="b"/>
            <a:pathLst>
              <a:path w="8686800" h="171450">
                <a:moveTo>
                  <a:pt x="0" y="0"/>
                </a:moveTo>
                <a:lnTo>
                  <a:pt x="113538" y="58674"/>
                </a:lnTo>
                <a:lnTo>
                  <a:pt x="6374130" y="58674"/>
                </a:lnTo>
                <a:lnTo>
                  <a:pt x="6592824" y="171450"/>
                </a:lnTo>
                <a:lnTo>
                  <a:pt x="8676894" y="171450"/>
                </a:lnTo>
                <a:lnTo>
                  <a:pt x="8686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909828" y="1995677"/>
            <a:ext cx="8696706" cy="181356"/>
          </a:xfrm>
          <a:custGeom>
            <a:avLst/>
            <a:gdLst/>
            <a:ahLst/>
            <a:cxnLst/>
            <a:rect l="l" t="t" r="r" b="b"/>
            <a:pathLst>
              <a:path w="8696706" h="181356">
                <a:moveTo>
                  <a:pt x="4571" y="9906"/>
                </a:moveTo>
                <a:lnTo>
                  <a:pt x="761" y="1524"/>
                </a:lnTo>
                <a:lnTo>
                  <a:pt x="0" y="6096"/>
                </a:lnTo>
                <a:lnTo>
                  <a:pt x="3047" y="9144"/>
                </a:lnTo>
                <a:lnTo>
                  <a:pt x="115823" y="67818"/>
                </a:lnTo>
                <a:lnTo>
                  <a:pt x="4571" y="9906"/>
                </a:lnTo>
                <a:close/>
              </a:path>
              <a:path w="8696706" h="181356">
                <a:moveTo>
                  <a:pt x="8691372" y="9905"/>
                </a:moveTo>
                <a:lnTo>
                  <a:pt x="8686800" y="4571"/>
                </a:lnTo>
                <a:lnTo>
                  <a:pt x="8686468" y="9906"/>
                </a:lnTo>
                <a:lnTo>
                  <a:pt x="8676416" y="171449"/>
                </a:lnTo>
                <a:lnTo>
                  <a:pt x="8681466" y="171449"/>
                </a:lnTo>
                <a:lnTo>
                  <a:pt x="8691372" y="9905"/>
                </a:lnTo>
                <a:close/>
              </a:path>
              <a:path w="8696706" h="181356">
                <a:moveTo>
                  <a:pt x="8683752" y="181355"/>
                </a:moveTo>
                <a:lnTo>
                  <a:pt x="8686038" y="176783"/>
                </a:lnTo>
                <a:lnTo>
                  <a:pt x="8676132" y="176021"/>
                </a:lnTo>
                <a:lnTo>
                  <a:pt x="6599682" y="172211"/>
                </a:lnTo>
                <a:lnTo>
                  <a:pt x="6597396" y="171449"/>
                </a:lnTo>
                <a:lnTo>
                  <a:pt x="6595872" y="180593"/>
                </a:lnTo>
                <a:lnTo>
                  <a:pt x="6597396" y="181355"/>
                </a:lnTo>
                <a:lnTo>
                  <a:pt x="8683752" y="181355"/>
                </a:lnTo>
                <a:close/>
              </a:path>
              <a:path w="8696706" h="181356">
                <a:moveTo>
                  <a:pt x="118921" y="58673"/>
                </a:moveTo>
                <a:lnTo>
                  <a:pt x="24552" y="9905"/>
                </a:lnTo>
                <a:lnTo>
                  <a:pt x="118109" y="58674"/>
                </a:lnTo>
                <a:lnTo>
                  <a:pt x="118921" y="58673"/>
                </a:lnTo>
                <a:close/>
              </a:path>
              <a:path w="8696706" h="181356">
                <a:moveTo>
                  <a:pt x="6597396" y="171449"/>
                </a:moveTo>
                <a:lnTo>
                  <a:pt x="6599682" y="172211"/>
                </a:lnTo>
                <a:lnTo>
                  <a:pt x="8676132" y="176021"/>
                </a:lnTo>
                <a:lnTo>
                  <a:pt x="8686038" y="176783"/>
                </a:lnTo>
                <a:lnTo>
                  <a:pt x="8691372" y="91059"/>
                </a:lnTo>
                <a:lnTo>
                  <a:pt x="8691372" y="0"/>
                </a:lnTo>
                <a:lnTo>
                  <a:pt x="4571" y="0"/>
                </a:lnTo>
                <a:lnTo>
                  <a:pt x="6857" y="762"/>
                </a:lnTo>
                <a:lnTo>
                  <a:pt x="24552" y="9905"/>
                </a:lnTo>
                <a:lnTo>
                  <a:pt x="8686468" y="9906"/>
                </a:lnTo>
                <a:lnTo>
                  <a:pt x="8686800" y="4571"/>
                </a:lnTo>
                <a:lnTo>
                  <a:pt x="8691372" y="9905"/>
                </a:lnTo>
                <a:lnTo>
                  <a:pt x="8681466" y="171449"/>
                </a:lnTo>
                <a:lnTo>
                  <a:pt x="6598204" y="171449"/>
                </a:lnTo>
                <a:lnTo>
                  <a:pt x="6380988" y="59435"/>
                </a:lnTo>
                <a:lnTo>
                  <a:pt x="6378702" y="67817"/>
                </a:lnTo>
                <a:lnTo>
                  <a:pt x="6376416" y="67817"/>
                </a:lnTo>
                <a:lnTo>
                  <a:pt x="6595872" y="180593"/>
                </a:lnTo>
                <a:lnTo>
                  <a:pt x="6597396" y="171449"/>
                </a:lnTo>
                <a:close/>
              </a:path>
              <a:path w="8696706" h="181356">
                <a:moveTo>
                  <a:pt x="6378702" y="67817"/>
                </a:moveTo>
                <a:lnTo>
                  <a:pt x="6380988" y="59435"/>
                </a:lnTo>
                <a:lnTo>
                  <a:pt x="6378702" y="58673"/>
                </a:lnTo>
                <a:lnTo>
                  <a:pt x="120395" y="59436"/>
                </a:lnTo>
                <a:lnTo>
                  <a:pt x="115823" y="67818"/>
                </a:lnTo>
                <a:lnTo>
                  <a:pt x="6378702" y="67817"/>
                </a:lnTo>
                <a:close/>
              </a:path>
              <a:path w="8696706" h="181356">
                <a:moveTo>
                  <a:pt x="120395" y="59436"/>
                </a:moveTo>
                <a:lnTo>
                  <a:pt x="6378702" y="58673"/>
                </a:lnTo>
                <a:lnTo>
                  <a:pt x="118109" y="58674"/>
                </a:lnTo>
                <a:lnTo>
                  <a:pt x="24552" y="9905"/>
                </a:lnTo>
                <a:lnTo>
                  <a:pt x="6857" y="762"/>
                </a:lnTo>
                <a:lnTo>
                  <a:pt x="4571" y="0"/>
                </a:lnTo>
                <a:lnTo>
                  <a:pt x="761" y="1524"/>
                </a:lnTo>
                <a:lnTo>
                  <a:pt x="4571" y="9906"/>
                </a:lnTo>
                <a:lnTo>
                  <a:pt x="115823" y="67818"/>
                </a:lnTo>
                <a:lnTo>
                  <a:pt x="120395" y="59436"/>
                </a:lnTo>
                <a:close/>
              </a:path>
            </a:pathLst>
          </a:custGeom>
          <a:solidFill>
            <a:srgbClr val="807F7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8763000" y="1399794"/>
            <a:ext cx="689521" cy="5814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610106" y="2200655"/>
            <a:ext cx="7869935" cy="1335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597152" y="2187701"/>
            <a:ext cx="7869935" cy="1335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704088" y="2263140"/>
            <a:ext cx="933450" cy="518160"/>
          </a:xfrm>
          <a:custGeom>
            <a:avLst/>
            <a:gdLst/>
            <a:ahLst/>
            <a:cxnLst/>
            <a:rect l="l" t="t" r="r" b="b"/>
            <a:pathLst>
              <a:path w="933449" h="518160">
                <a:moveTo>
                  <a:pt x="0" y="86106"/>
                </a:moveTo>
                <a:lnTo>
                  <a:pt x="0" y="432054"/>
                </a:lnTo>
                <a:lnTo>
                  <a:pt x="8094" y="468273"/>
                </a:lnTo>
                <a:lnTo>
                  <a:pt x="33914" y="500232"/>
                </a:lnTo>
                <a:lnTo>
                  <a:pt x="72243" y="516937"/>
                </a:lnTo>
                <a:lnTo>
                  <a:pt x="86868" y="518160"/>
                </a:lnTo>
                <a:lnTo>
                  <a:pt x="846582" y="518160"/>
                </a:lnTo>
                <a:lnTo>
                  <a:pt x="883270" y="510081"/>
                </a:lnTo>
                <a:lnTo>
                  <a:pt x="915468" y="484398"/>
                </a:lnTo>
                <a:lnTo>
                  <a:pt x="932226" y="446465"/>
                </a:lnTo>
                <a:lnTo>
                  <a:pt x="933450" y="432054"/>
                </a:lnTo>
                <a:lnTo>
                  <a:pt x="933450" y="86106"/>
                </a:lnTo>
                <a:lnTo>
                  <a:pt x="925355" y="49886"/>
                </a:lnTo>
                <a:lnTo>
                  <a:pt x="899535" y="17927"/>
                </a:lnTo>
                <a:lnTo>
                  <a:pt x="861206" y="1222"/>
                </a:lnTo>
                <a:lnTo>
                  <a:pt x="846582" y="0"/>
                </a:lnTo>
                <a:lnTo>
                  <a:pt x="86868" y="0"/>
                </a:lnTo>
                <a:lnTo>
                  <a:pt x="50179" y="8078"/>
                </a:lnTo>
                <a:lnTo>
                  <a:pt x="17981" y="33761"/>
                </a:lnTo>
                <a:lnTo>
                  <a:pt x="1223" y="71694"/>
                </a:lnTo>
                <a:lnTo>
                  <a:pt x="0" y="86106"/>
                </a:lnTo>
                <a:close/>
              </a:path>
            </a:pathLst>
          </a:custGeom>
          <a:solidFill>
            <a:srgbClr val="2D2D8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91896" y="2275075"/>
            <a:ext cx="99060" cy="34336"/>
          </a:xfrm>
          <a:custGeom>
            <a:avLst/>
            <a:gdLst/>
            <a:ahLst/>
            <a:cxnLst/>
            <a:rect l="l" t="t" r="r" b="b"/>
            <a:pathLst>
              <a:path w="99059" h="34336">
                <a:moveTo>
                  <a:pt x="86285" y="1631"/>
                </a:moveTo>
                <a:lnTo>
                  <a:pt x="99060" y="1018"/>
                </a:lnTo>
                <a:lnTo>
                  <a:pt x="33254" y="0"/>
                </a:lnTo>
                <a:lnTo>
                  <a:pt x="23978" y="9447"/>
                </a:lnTo>
                <a:lnTo>
                  <a:pt x="74486" y="5022"/>
                </a:lnTo>
                <a:lnTo>
                  <a:pt x="86285" y="1631"/>
                </a:lnTo>
                <a:close/>
              </a:path>
              <a:path w="99059" h="34336">
                <a:moveTo>
                  <a:pt x="9161" y="32141"/>
                </a:moveTo>
                <a:lnTo>
                  <a:pt x="3809" y="45214"/>
                </a:lnTo>
                <a:lnTo>
                  <a:pt x="1523" y="55120"/>
                </a:lnTo>
                <a:lnTo>
                  <a:pt x="0" y="65026"/>
                </a:lnTo>
                <a:lnTo>
                  <a:pt x="0" y="430786"/>
                </a:lnTo>
                <a:lnTo>
                  <a:pt x="11892" y="467177"/>
                </a:lnTo>
                <a:lnTo>
                  <a:pt x="36576" y="496318"/>
                </a:lnTo>
                <a:lnTo>
                  <a:pt x="73643" y="515613"/>
                </a:lnTo>
                <a:lnTo>
                  <a:pt x="99060" y="519178"/>
                </a:lnTo>
                <a:lnTo>
                  <a:pt x="859536" y="519178"/>
                </a:lnTo>
                <a:lnTo>
                  <a:pt x="896145" y="511877"/>
                </a:lnTo>
                <a:lnTo>
                  <a:pt x="929494" y="489623"/>
                </a:lnTo>
                <a:lnTo>
                  <a:pt x="951239" y="456015"/>
                </a:lnTo>
                <a:lnTo>
                  <a:pt x="957834" y="429262"/>
                </a:lnTo>
                <a:lnTo>
                  <a:pt x="957834" y="63502"/>
                </a:lnTo>
                <a:lnTo>
                  <a:pt x="944982" y="25316"/>
                </a:lnTo>
                <a:lnTo>
                  <a:pt x="918650" y="-4567"/>
                </a:lnTo>
                <a:lnTo>
                  <a:pt x="882424" y="-21794"/>
                </a:lnTo>
                <a:lnTo>
                  <a:pt x="858774" y="-24889"/>
                </a:lnTo>
                <a:lnTo>
                  <a:pt x="98297" y="-24889"/>
                </a:lnTo>
                <a:lnTo>
                  <a:pt x="55066" y="-14658"/>
                </a:lnTo>
                <a:lnTo>
                  <a:pt x="99060" y="1018"/>
                </a:lnTo>
                <a:lnTo>
                  <a:pt x="867156" y="1018"/>
                </a:lnTo>
                <a:lnTo>
                  <a:pt x="874776" y="2542"/>
                </a:lnTo>
                <a:lnTo>
                  <a:pt x="908723" y="20080"/>
                </a:lnTo>
                <a:lnTo>
                  <a:pt x="929873" y="53510"/>
                </a:lnTo>
                <a:lnTo>
                  <a:pt x="932688" y="67312"/>
                </a:lnTo>
                <a:lnTo>
                  <a:pt x="932688" y="427738"/>
                </a:lnTo>
                <a:lnTo>
                  <a:pt x="921159" y="459199"/>
                </a:lnTo>
                <a:lnTo>
                  <a:pt x="891906" y="485830"/>
                </a:lnTo>
                <a:lnTo>
                  <a:pt x="98705" y="493282"/>
                </a:lnTo>
                <a:lnTo>
                  <a:pt x="85366" y="492303"/>
                </a:lnTo>
                <a:lnTo>
                  <a:pt x="49790" y="474732"/>
                </a:lnTo>
                <a:lnTo>
                  <a:pt x="28194" y="441454"/>
                </a:lnTo>
                <a:lnTo>
                  <a:pt x="26670" y="433834"/>
                </a:lnTo>
                <a:lnTo>
                  <a:pt x="25146" y="426976"/>
                </a:lnTo>
                <a:lnTo>
                  <a:pt x="25146" y="66550"/>
                </a:lnTo>
                <a:lnTo>
                  <a:pt x="31242" y="45214"/>
                </a:lnTo>
                <a:lnTo>
                  <a:pt x="42671" y="26926"/>
                </a:lnTo>
                <a:lnTo>
                  <a:pt x="57912" y="13210"/>
                </a:lnTo>
                <a:lnTo>
                  <a:pt x="74486" y="5022"/>
                </a:lnTo>
                <a:lnTo>
                  <a:pt x="23978" y="9447"/>
                </a:lnTo>
                <a:lnTo>
                  <a:pt x="15916" y="20189"/>
                </a:lnTo>
                <a:lnTo>
                  <a:pt x="9161" y="32141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591056" y="3572255"/>
            <a:ext cx="7869935" cy="14325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578102" y="3559301"/>
            <a:ext cx="7918704" cy="1481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762000" y="3581400"/>
            <a:ext cx="914400" cy="499110"/>
          </a:xfrm>
          <a:custGeom>
            <a:avLst/>
            <a:gdLst/>
            <a:ahLst/>
            <a:cxnLst/>
            <a:rect l="l" t="t" r="r" b="b"/>
            <a:pathLst>
              <a:path w="914399" h="499110">
                <a:moveTo>
                  <a:pt x="0" y="83820"/>
                </a:moveTo>
                <a:lnTo>
                  <a:pt x="80" y="419725"/>
                </a:lnTo>
                <a:lnTo>
                  <a:pt x="12566" y="459875"/>
                </a:lnTo>
                <a:lnTo>
                  <a:pt x="42202" y="488313"/>
                </a:lnTo>
                <a:lnTo>
                  <a:pt x="83058" y="499110"/>
                </a:lnTo>
                <a:lnTo>
                  <a:pt x="835073" y="499029"/>
                </a:lnTo>
                <a:lnTo>
                  <a:pt x="875503" y="486543"/>
                </a:lnTo>
                <a:lnTo>
                  <a:pt x="903765" y="456907"/>
                </a:lnTo>
                <a:lnTo>
                  <a:pt x="914400" y="416052"/>
                </a:lnTo>
                <a:lnTo>
                  <a:pt x="914292" y="79473"/>
                </a:lnTo>
                <a:lnTo>
                  <a:pt x="901815" y="39117"/>
                </a:lnTo>
                <a:lnTo>
                  <a:pt x="872370" y="10728"/>
                </a:lnTo>
                <a:lnTo>
                  <a:pt x="831341" y="0"/>
                </a:lnTo>
                <a:lnTo>
                  <a:pt x="78780" y="109"/>
                </a:lnTo>
                <a:lnTo>
                  <a:pt x="38912" y="12803"/>
                </a:lnTo>
                <a:lnTo>
                  <a:pt x="10702" y="42604"/>
                </a:lnTo>
                <a:lnTo>
                  <a:pt x="0" y="83820"/>
                </a:lnTo>
                <a:close/>
              </a:path>
            </a:pathLst>
          </a:custGeom>
          <a:solidFill>
            <a:srgbClr val="5756B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749808" y="3598678"/>
            <a:ext cx="71181" cy="43421"/>
          </a:xfrm>
          <a:custGeom>
            <a:avLst/>
            <a:gdLst/>
            <a:ahLst/>
            <a:cxnLst/>
            <a:rect l="l" t="t" r="r" b="b"/>
            <a:pathLst>
              <a:path w="71181" h="43421">
                <a:moveTo>
                  <a:pt x="62484" y="4057"/>
                </a:moveTo>
                <a:lnTo>
                  <a:pt x="71181" y="0"/>
                </a:lnTo>
                <a:lnTo>
                  <a:pt x="23470" y="3250"/>
                </a:lnTo>
                <a:lnTo>
                  <a:pt x="15288" y="13942"/>
                </a:lnTo>
                <a:lnTo>
                  <a:pt x="56388" y="7105"/>
                </a:lnTo>
                <a:lnTo>
                  <a:pt x="62484" y="4057"/>
                </a:lnTo>
                <a:close/>
              </a:path>
              <a:path w="71181" h="43421">
                <a:moveTo>
                  <a:pt x="1523" y="47491"/>
                </a:moveTo>
                <a:lnTo>
                  <a:pt x="0" y="56635"/>
                </a:lnTo>
                <a:lnTo>
                  <a:pt x="0" y="398773"/>
                </a:lnTo>
                <a:lnTo>
                  <a:pt x="1524" y="418585"/>
                </a:lnTo>
                <a:lnTo>
                  <a:pt x="17504" y="453541"/>
                </a:lnTo>
                <a:lnTo>
                  <a:pt x="42672" y="478021"/>
                </a:lnTo>
                <a:lnTo>
                  <a:pt x="83887" y="493705"/>
                </a:lnTo>
                <a:lnTo>
                  <a:pt x="95250" y="494023"/>
                </a:lnTo>
                <a:lnTo>
                  <a:pt x="844296" y="494023"/>
                </a:lnTo>
                <a:lnTo>
                  <a:pt x="875557" y="488542"/>
                </a:lnTo>
                <a:lnTo>
                  <a:pt x="909965" y="467244"/>
                </a:lnTo>
                <a:lnTo>
                  <a:pt x="932618" y="433616"/>
                </a:lnTo>
                <a:lnTo>
                  <a:pt x="939546" y="398011"/>
                </a:lnTo>
                <a:lnTo>
                  <a:pt x="939546" y="65779"/>
                </a:lnTo>
                <a:lnTo>
                  <a:pt x="933636" y="33730"/>
                </a:lnTo>
                <a:lnTo>
                  <a:pt x="912200" y="-268"/>
                </a:lnTo>
                <a:lnTo>
                  <a:pt x="879141" y="-22715"/>
                </a:lnTo>
                <a:lnTo>
                  <a:pt x="94721" y="-29479"/>
                </a:lnTo>
                <a:lnTo>
                  <a:pt x="81163" y="-28580"/>
                </a:lnTo>
                <a:lnTo>
                  <a:pt x="43764" y="-14297"/>
                </a:lnTo>
                <a:lnTo>
                  <a:pt x="83153" y="-2862"/>
                </a:lnTo>
                <a:lnTo>
                  <a:pt x="96012" y="-4324"/>
                </a:lnTo>
                <a:lnTo>
                  <a:pt x="843534" y="-4324"/>
                </a:lnTo>
                <a:lnTo>
                  <a:pt x="878478" y="5074"/>
                </a:lnTo>
                <a:lnTo>
                  <a:pt x="905733" y="33408"/>
                </a:lnTo>
                <a:lnTo>
                  <a:pt x="913638" y="59683"/>
                </a:lnTo>
                <a:lnTo>
                  <a:pt x="913638" y="406393"/>
                </a:lnTo>
                <a:lnTo>
                  <a:pt x="897519" y="443527"/>
                </a:lnTo>
                <a:lnTo>
                  <a:pt x="863667" y="465741"/>
                </a:lnTo>
                <a:lnTo>
                  <a:pt x="842772" y="468877"/>
                </a:lnTo>
                <a:lnTo>
                  <a:pt x="95250" y="468877"/>
                </a:lnTo>
                <a:lnTo>
                  <a:pt x="61331" y="459681"/>
                </a:lnTo>
                <a:lnTo>
                  <a:pt x="33406" y="431385"/>
                </a:lnTo>
                <a:lnTo>
                  <a:pt x="25146" y="65779"/>
                </a:lnTo>
                <a:lnTo>
                  <a:pt x="25908" y="58159"/>
                </a:lnTo>
                <a:lnTo>
                  <a:pt x="26670" y="51301"/>
                </a:lnTo>
                <a:lnTo>
                  <a:pt x="28194" y="44443"/>
                </a:lnTo>
                <a:lnTo>
                  <a:pt x="31242" y="38347"/>
                </a:lnTo>
                <a:lnTo>
                  <a:pt x="36313" y="28107"/>
                </a:lnTo>
                <a:lnTo>
                  <a:pt x="41799" y="20865"/>
                </a:lnTo>
                <a:lnTo>
                  <a:pt x="51053" y="11677"/>
                </a:lnTo>
                <a:lnTo>
                  <a:pt x="56388" y="7105"/>
                </a:lnTo>
                <a:lnTo>
                  <a:pt x="15288" y="13942"/>
                </a:lnTo>
                <a:lnTo>
                  <a:pt x="8671" y="25695"/>
                </a:lnTo>
                <a:lnTo>
                  <a:pt x="3809" y="38347"/>
                </a:lnTo>
                <a:lnTo>
                  <a:pt x="1523" y="47491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1514094" y="5099304"/>
            <a:ext cx="7821168" cy="8961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501902" y="5087111"/>
            <a:ext cx="7869935" cy="9448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685800" y="5159502"/>
            <a:ext cx="960119" cy="403098"/>
          </a:xfrm>
          <a:custGeom>
            <a:avLst/>
            <a:gdLst/>
            <a:ahLst/>
            <a:cxnLst/>
            <a:rect l="l" t="t" r="r" b="b"/>
            <a:pathLst>
              <a:path w="960119" h="403098">
                <a:moveTo>
                  <a:pt x="0" y="67056"/>
                </a:moveTo>
                <a:lnTo>
                  <a:pt x="0" y="336042"/>
                </a:lnTo>
                <a:lnTo>
                  <a:pt x="9330" y="370097"/>
                </a:lnTo>
                <a:lnTo>
                  <a:pt x="39891" y="397191"/>
                </a:lnTo>
                <a:lnTo>
                  <a:pt x="67818" y="403098"/>
                </a:lnTo>
                <a:lnTo>
                  <a:pt x="893063" y="403098"/>
                </a:lnTo>
                <a:lnTo>
                  <a:pt x="926780" y="394163"/>
                </a:lnTo>
                <a:lnTo>
                  <a:pt x="954148" y="363979"/>
                </a:lnTo>
                <a:lnTo>
                  <a:pt x="960119" y="336042"/>
                </a:lnTo>
                <a:lnTo>
                  <a:pt x="960119" y="67056"/>
                </a:lnTo>
                <a:lnTo>
                  <a:pt x="951185" y="33339"/>
                </a:lnTo>
                <a:lnTo>
                  <a:pt x="921001" y="5971"/>
                </a:lnTo>
                <a:lnTo>
                  <a:pt x="893063" y="0"/>
                </a:lnTo>
                <a:lnTo>
                  <a:pt x="67818" y="0"/>
                </a:lnTo>
                <a:lnTo>
                  <a:pt x="33563" y="9131"/>
                </a:lnTo>
                <a:lnTo>
                  <a:pt x="6039" y="39262"/>
                </a:lnTo>
                <a:lnTo>
                  <a:pt x="0" y="67056"/>
                </a:lnTo>
                <a:close/>
              </a:path>
            </a:pathLst>
          </a:custGeom>
          <a:solidFill>
            <a:srgbClr val="9999B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673608" y="5180838"/>
            <a:ext cx="49530" cy="38100"/>
          </a:xfrm>
          <a:custGeom>
            <a:avLst/>
            <a:gdLst/>
            <a:ahLst/>
            <a:cxnLst/>
            <a:rect l="l" t="t" r="r" b="b"/>
            <a:pathLst>
              <a:path w="49529" h="38100">
                <a:moveTo>
                  <a:pt x="26670" y="34289"/>
                </a:moveTo>
                <a:lnTo>
                  <a:pt x="29718" y="23621"/>
                </a:lnTo>
                <a:lnTo>
                  <a:pt x="36836" y="12202"/>
                </a:lnTo>
                <a:lnTo>
                  <a:pt x="45720" y="3047"/>
                </a:lnTo>
                <a:lnTo>
                  <a:pt x="49530" y="0"/>
                </a:lnTo>
                <a:lnTo>
                  <a:pt x="8242" y="9924"/>
                </a:lnTo>
                <a:lnTo>
                  <a:pt x="3047" y="22859"/>
                </a:lnTo>
                <a:lnTo>
                  <a:pt x="0" y="38099"/>
                </a:lnTo>
                <a:lnTo>
                  <a:pt x="26670" y="34289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673608" y="5146548"/>
            <a:ext cx="985266" cy="429006"/>
          </a:xfrm>
          <a:custGeom>
            <a:avLst/>
            <a:gdLst/>
            <a:ahLst/>
            <a:cxnLst/>
            <a:rect l="l" t="t" r="r" b="b"/>
            <a:pathLst>
              <a:path w="985266" h="429006">
                <a:moveTo>
                  <a:pt x="912876" y="762"/>
                </a:moveTo>
                <a:lnTo>
                  <a:pt x="905256" y="0"/>
                </a:lnTo>
                <a:lnTo>
                  <a:pt x="79248" y="0"/>
                </a:lnTo>
                <a:lnTo>
                  <a:pt x="72251" y="401"/>
                </a:lnTo>
                <a:lnTo>
                  <a:pt x="34506" y="14128"/>
                </a:lnTo>
                <a:lnTo>
                  <a:pt x="8242" y="44214"/>
                </a:lnTo>
                <a:lnTo>
                  <a:pt x="49530" y="34290"/>
                </a:lnTo>
                <a:lnTo>
                  <a:pt x="54102" y="32004"/>
                </a:lnTo>
                <a:lnTo>
                  <a:pt x="60614" y="28965"/>
                </a:lnTo>
                <a:lnTo>
                  <a:pt x="68914" y="26594"/>
                </a:lnTo>
                <a:lnTo>
                  <a:pt x="80772" y="25146"/>
                </a:lnTo>
                <a:lnTo>
                  <a:pt x="905256" y="25146"/>
                </a:lnTo>
                <a:lnTo>
                  <a:pt x="911352" y="25908"/>
                </a:lnTo>
                <a:lnTo>
                  <a:pt x="942215" y="39734"/>
                </a:lnTo>
                <a:lnTo>
                  <a:pt x="960119" y="75438"/>
                </a:lnTo>
                <a:lnTo>
                  <a:pt x="960119" y="348996"/>
                </a:lnTo>
                <a:lnTo>
                  <a:pt x="946050" y="385448"/>
                </a:lnTo>
                <a:lnTo>
                  <a:pt x="910590" y="403860"/>
                </a:lnTo>
                <a:lnTo>
                  <a:pt x="77988" y="403797"/>
                </a:lnTo>
                <a:lnTo>
                  <a:pt x="41442" y="387866"/>
                </a:lnTo>
                <a:lnTo>
                  <a:pt x="25908" y="359664"/>
                </a:lnTo>
                <a:lnTo>
                  <a:pt x="25146" y="80010"/>
                </a:lnTo>
                <a:lnTo>
                  <a:pt x="25908" y="73914"/>
                </a:lnTo>
                <a:lnTo>
                  <a:pt x="26670" y="68580"/>
                </a:lnTo>
                <a:lnTo>
                  <a:pt x="0" y="72390"/>
                </a:lnTo>
                <a:lnTo>
                  <a:pt x="0" y="358140"/>
                </a:lnTo>
                <a:lnTo>
                  <a:pt x="12957" y="393372"/>
                </a:lnTo>
                <a:lnTo>
                  <a:pt x="41910" y="419862"/>
                </a:lnTo>
                <a:lnTo>
                  <a:pt x="80010" y="429006"/>
                </a:lnTo>
                <a:lnTo>
                  <a:pt x="914400" y="429006"/>
                </a:lnTo>
                <a:lnTo>
                  <a:pt x="952923" y="413743"/>
                </a:lnTo>
                <a:lnTo>
                  <a:pt x="977891" y="383094"/>
                </a:lnTo>
                <a:lnTo>
                  <a:pt x="985266" y="356616"/>
                </a:lnTo>
                <a:lnTo>
                  <a:pt x="985266" y="71628"/>
                </a:lnTo>
                <a:lnTo>
                  <a:pt x="970267" y="33209"/>
                </a:lnTo>
                <a:lnTo>
                  <a:pt x="939027" y="7485"/>
                </a:lnTo>
                <a:lnTo>
                  <a:pt x="926287" y="2890"/>
                </a:lnTo>
                <a:lnTo>
                  <a:pt x="912876" y="762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854962" y="1520037"/>
            <a:ext cx="7150069" cy="18331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01291" marR="19491">
              <a:lnSpc>
                <a:spcPts val="3754"/>
              </a:lnSpc>
              <a:spcBef>
                <a:spcPts val="187"/>
              </a:spcBef>
            </a:pPr>
            <a:r>
              <a:rPr dirty="0" smtClean="0" baseline="1733" sz="5400" spc="0" b="1">
                <a:latin typeface="Tw Cen MT Condensed"/>
                <a:cs typeface="Tw Cen MT Condensed"/>
              </a:rPr>
              <a:t>SMLM</a:t>
            </a:r>
            <a:r>
              <a:rPr dirty="0" smtClean="0" baseline="1733" sz="5400" spc="-9" b="1">
                <a:latin typeface="Tw Cen MT Condensed"/>
                <a:cs typeface="Tw Cen MT Condensed"/>
              </a:rPr>
              <a:t> </a:t>
            </a:r>
            <a:r>
              <a:rPr dirty="0" smtClean="0" baseline="1733" sz="5400" spc="0" b="1">
                <a:latin typeface="Tw Cen MT Condensed"/>
                <a:cs typeface="Tw Cen MT Condensed"/>
              </a:rPr>
              <a:t>–</a:t>
            </a:r>
            <a:r>
              <a:rPr dirty="0" smtClean="0" baseline="1733" sz="5400" spc="0" b="1">
                <a:latin typeface="Tw Cen MT Condensed"/>
                <a:cs typeface="Tw Cen MT Condensed"/>
              </a:rPr>
              <a:t> </a:t>
            </a:r>
            <a:r>
              <a:rPr dirty="0" smtClean="0" baseline="1733" sz="5400" spc="0" b="1">
                <a:latin typeface="Tw Cen MT Condensed"/>
                <a:cs typeface="Tw Cen MT Condensed"/>
              </a:rPr>
              <a:t>REALTIME</a:t>
            </a:r>
            <a:endParaRPr sz="3600">
              <a:latin typeface="Tw Cen MT Condensed"/>
              <a:cs typeface="Tw Cen MT Condensed"/>
            </a:endParaRPr>
          </a:p>
          <a:p>
            <a:pPr marL="189482" indent="-176782">
              <a:lnSpc>
                <a:spcPts val="1689"/>
              </a:lnSpc>
              <a:spcBef>
                <a:spcPts val="2555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321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Akuisisi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</a:t>
            </a:r>
            <a:r>
              <a:rPr dirty="0" smtClean="0" sz="1400" spc="0">
                <a:latin typeface="Tahoma"/>
                <a:cs typeface="Tahoma"/>
              </a:rPr>
              <a:t>ata</a:t>
            </a:r>
            <a:r>
              <a:rPr dirty="0" smtClean="0" sz="1400" spc="0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seca</a:t>
            </a:r>
            <a:r>
              <a:rPr dirty="0" smtClean="0" sz="1400" spc="-25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a</a:t>
            </a:r>
            <a:r>
              <a:rPr dirty="0" smtClean="0" sz="1400" spc="-32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online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realtime</a:t>
            </a:r>
            <a:r>
              <a:rPr dirty="0" smtClean="0" sz="1400" spc="39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dengan</a:t>
            </a:r>
            <a:r>
              <a:rPr dirty="0" smtClean="0" sz="1400" spc="0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menggunakan</a:t>
            </a:r>
            <a:r>
              <a:rPr dirty="0" smtClean="0" sz="1400" spc="1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t</a:t>
            </a:r>
            <a:r>
              <a:rPr dirty="0" smtClean="0" sz="1400" spc="0">
                <a:latin typeface="Tahoma"/>
                <a:cs typeface="Tahoma"/>
              </a:rPr>
              <a:t>eknologi</a:t>
            </a:r>
            <a:r>
              <a:rPr dirty="0" smtClean="0" sz="1400" spc="-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telemetri</a:t>
            </a:r>
            <a:r>
              <a:rPr dirty="0" smtClean="0" sz="1400" spc="-5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untuk</a:t>
            </a:r>
            <a:r>
              <a:rPr dirty="0" smtClean="0" sz="1400" spc="0">
                <a:latin typeface="Tahoma"/>
                <a:cs typeface="Tahoma"/>
              </a:rPr>
              <a:t> </a:t>
            </a:r>
            <a:endParaRPr sz="1400">
              <a:latin typeface="Tahoma"/>
              <a:cs typeface="Tahoma"/>
            </a:endParaRPr>
          </a:p>
          <a:p>
            <a:pPr marL="189482">
              <a:lnSpc>
                <a:spcPts val="1689"/>
              </a:lnSpc>
            </a:pPr>
            <a:r>
              <a:rPr dirty="0" smtClean="0" sz="1400" spc="0">
                <a:latin typeface="Tahoma"/>
                <a:cs typeface="Tahoma"/>
              </a:rPr>
              <a:t>mengumpulkan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data-data</a:t>
            </a:r>
            <a:r>
              <a:rPr dirty="0" smtClean="0" sz="1400" spc="-4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perhitungan</a:t>
            </a:r>
            <a:r>
              <a:rPr dirty="0" smtClean="0" sz="1400" spc="14">
                <a:latin typeface="Tahoma"/>
                <a:cs typeface="Tahoma"/>
              </a:rPr>
              <a:t> </a:t>
            </a:r>
            <a:r>
              <a:rPr dirty="0" smtClean="0" sz="1400" spc="-9">
                <a:latin typeface="Tahoma"/>
                <a:cs typeface="Tahoma"/>
              </a:rPr>
              <a:t>v</a:t>
            </a:r>
            <a:r>
              <a:rPr dirty="0" smtClean="0" sz="1400" spc="4">
                <a:latin typeface="Tahoma"/>
                <a:cs typeface="Tahoma"/>
              </a:rPr>
              <a:t>o</a:t>
            </a:r>
            <a:r>
              <a:rPr dirty="0" smtClean="0" sz="1400" spc="0">
                <a:latin typeface="Tahoma"/>
                <a:cs typeface="Tahoma"/>
              </a:rPr>
              <a:t>lume</a:t>
            </a:r>
            <a:r>
              <a:rPr dirty="0" smtClean="0" sz="1400" spc="-37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lifting</a:t>
            </a:r>
            <a:r>
              <a:rPr dirty="0" smtClean="0" sz="1400" spc="1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sebagai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</a:t>
            </a:r>
            <a:r>
              <a:rPr dirty="0" smtClean="0" sz="1400" spc="0">
                <a:latin typeface="Tahoma"/>
                <a:cs typeface="Tahoma"/>
              </a:rPr>
              <a:t>asar</a:t>
            </a:r>
            <a:r>
              <a:rPr dirty="0" smtClean="0" sz="1400" spc="-20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dari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peng</a:t>
            </a:r>
            <a:r>
              <a:rPr dirty="0" smtClean="0" sz="1400" spc="-9">
                <a:latin typeface="Tahoma"/>
                <a:cs typeface="Tahoma"/>
              </a:rPr>
              <a:t>a</a:t>
            </a:r>
            <a:r>
              <a:rPr dirty="0" smtClean="0" sz="1400" spc="-9">
                <a:latin typeface="Tahoma"/>
                <a:cs typeface="Tahoma"/>
              </a:rPr>
              <a:t>w</a:t>
            </a:r>
            <a:r>
              <a:rPr dirty="0" smtClean="0" sz="1400" spc="0">
                <a:latin typeface="Tahoma"/>
                <a:cs typeface="Tahoma"/>
              </a:rPr>
              <a:t>asan</a:t>
            </a:r>
            <a:r>
              <a:rPr dirty="0" smtClean="0" sz="1400" spc="0">
                <a:latin typeface="Tahoma"/>
                <a:cs typeface="Tahoma"/>
              </a:rPr>
              <a:t> </a:t>
            </a:r>
            <a:endParaRPr sz="1400">
              <a:latin typeface="Tahoma"/>
              <a:cs typeface="Tahoma"/>
            </a:endParaRPr>
          </a:p>
          <a:p>
            <a:pPr marL="189482">
              <a:lnSpc>
                <a:spcPts val="1689"/>
              </a:lnSpc>
            </a:pPr>
            <a:r>
              <a:rPr dirty="0" smtClean="0" sz="1400" spc="0">
                <a:latin typeface="Tahoma"/>
                <a:cs typeface="Tahoma"/>
              </a:rPr>
              <a:t>(Monitoring)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terhadap</a:t>
            </a:r>
            <a:r>
              <a:rPr dirty="0" smtClean="0" sz="1400" spc="-45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lapo</a:t>
            </a:r>
            <a:r>
              <a:rPr dirty="0" smtClean="0" sz="1400" spc="-25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an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lifting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-25">
                <a:latin typeface="Tahoma"/>
                <a:cs typeface="Tahoma"/>
              </a:rPr>
              <a:t>y</a:t>
            </a:r>
            <a:r>
              <a:rPr dirty="0" smtClean="0" sz="1400" spc="0">
                <a:latin typeface="Tahoma"/>
                <a:cs typeface="Tahoma"/>
              </a:rPr>
              <a:t>ang</a:t>
            </a:r>
            <a:r>
              <a:rPr dirty="0" smtClean="0" sz="1400" spc="2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disampaikan</a:t>
            </a:r>
            <a:r>
              <a:rPr dirty="0" smtClean="0" sz="1400" spc="1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setiap</a:t>
            </a:r>
            <a:r>
              <a:rPr dirty="0" smtClean="0" sz="1400" spc="-2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bulan</a:t>
            </a:r>
            <a:r>
              <a:rPr dirty="0" smtClean="0" sz="1400" spc="-9">
                <a:latin typeface="Tahoma"/>
                <a:cs typeface="Tahoma"/>
              </a:rPr>
              <a:t>n</a:t>
            </a:r>
            <a:r>
              <a:rPr dirty="0" smtClean="0" sz="1400" spc="-25">
                <a:latin typeface="Tahoma"/>
                <a:cs typeface="Tahoma"/>
              </a:rPr>
              <a:t>y</a:t>
            </a:r>
            <a:r>
              <a:rPr dirty="0" smtClean="0" sz="1400" spc="0">
                <a:latin typeface="Tahoma"/>
                <a:cs typeface="Tahoma"/>
              </a:rPr>
              <a:t>a</a:t>
            </a:r>
            <a:r>
              <a:rPr dirty="0" smtClean="0" sz="1400" spc="-1">
                <a:latin typeface="Tahoma"/>
                <a:cs typeface="Tahoma"/>
              </a:rPr>
              <a:t> </a:t>
            </a:r>
            <a:r>
              <a:rPr dirty="0" smtClean="0" sz="1400" spc="4">
                <a:latin typeface="Tahoma"/>
                <a:cs typeface="Tahoma"/>
              </a:rPr>
              <a:t>o</a:t>
            </a:r>
            <a:r>
              <a:rPr dirty="0" smtClean="0" sz="1400" spc="0">
                <a:latin typeface="Tahoma"/>
                <a:cs typeface="Tahoma"/>
              </a:rPr>
              <a:t>leh</a:t>
            </a:r>
            <a:r>
              <a:rPr dirty="0" smtClean="0" sz="1400" spc="0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pihak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KKKS</a:t>
            </a:r>
            <a:endParaRPr sz="1400">
              <a:latin typeface="Tahoma"/>
              <a:cs typeface="Tahoma"/>
            </a:endParaRPr>
          </a:p>
          <a:p>
            <a:pPr marL="127004" marR="138556" indent="-114304">
              <a:lnSpc>
                <a:spcPts val="1520"/>
              </a:lnSpc>
              <a:spcBef>
                <a:spcPts val="207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-39">
                <a:latin typeface="Tahoma"/>
                <a:cs typeface="Tahoma"/>
              </a:rPr>
              <a:t>K</a:t>
            </a:r>
            <a:r>
              <a:rPr dirty="0" smtClean="0" sz="1400" spc="0">
                <a:latin typeface="Tahoma"/>
                <a:cs typeface="Tahoma"/>
              </a:rPr>
              <a:t>egiatan</a:t>
            </a:r>
            <a:r>
              <a:rPr dirty="0" smtClean="0" sz="1400" spc="1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ini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adalah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melakukan</a:t>
            </a:r>
            <a:r>
              <a:rPr dirty="0" smtClean="0" sz="1400" spc="-51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p</a:t>
            </a:r>
            <a:r>
              <a:rPr dirty="0" smtClean="0" sz="1400" spc="0">
                <a:latin typeface="Tahoma"/>
                <a:cs typeface="Tahoma"/>
              </a:rPr>
              <a:t>emasangan</a:t>
            </a:r>
            <a:r>
              <a:rPr dirty="0" smtClean="0" sz="1400" spc="-55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alat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pantau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di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setiap</a:t>
            </a:r>
            <a:r>
              <a:rPr dirty="0" smtClean="0" sz="1400" spc="-3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CTP</a:t>
            </a:r>
            <a:r>
              <a:rPr dirty="0" smtClean="0" sz="1400" spc="-1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dan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alat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tersebut</a:t>
            </a:r>
            <a:r>
              <a:rPr dirty="0" smtClean="0" sz="1400" spc="0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akan</a:t>
            </a:r>
            <a:r>
              <a:rPr dirty="0" smtClean="0" sz="1400" spc="-1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mengambil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data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-9">
                <a:latin typeface="Tahoma"/>
                <a:cs typeface="Tahoma"/>
              </a:rPr>
              <a:t>v</a:t>
            </a:r>
            <a:r>
              <a:rPr dirty="0" smtClean="0" sz="1400" spc="4">
                <a:latin typeface="Tahoma"/>
                <a:cs typeface="Tahoma"/>
              </a:rPr>
              <a:t>o</a:t>
            </a:r>
            <a:r>
              <a:rPr dirty="0" smtClean="0" sz="1400" spc="0">
                <a:latin typeface="Tahoma"/>
                <a:cs typeface="Tahoma"/>
              </a:rPr>
              <a:t>lume</a:t>
            </a:r>
            <a:r>
              <a:rPr dirty="0" smtClean="0" sz="1400" spc="-27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lifting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seca</a:t>
            </a:r>
            <a:r>
              <a:rPr dirty="0" smtClean="0" sz="1400" spc="-25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a</a:t>
            </a:r>
            <a:r>
              <a:rPr dirty="0" smtClean="0" sz="1400" spc="-32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online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4362" y="2421791"/>
            <a:ext cx="639069" cy="202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FFFFFF"/>
                </a:solidFill>
                <a:latin typeface="Tahoma"/>
                <a:cs typeface="Tahoma"/>
              </a:rPr>
              <a:t>Fungsi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6564" y="3730145"/>
            <a:ext cx="550936" cy="202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 b="1">
                <a:solidFill>
                  <a:srgbClr val="FFFFFF"/>
                </a:solidFill>
                <a:latin typeface="Tahoma"/>
                <a:cs typeface="Tahoma"/>
              </a:rPr>
              <a:t>Input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5150" y="3862733"/>
            <a:ext cx="7298053" cy="8468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9491">
              <a:lnSpc>
                <a:spcPts val="1550"/>
              </a:lnSpc>
              <a:spcBef>
                <a:spcPts val="77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Sur</a:t>
            </a:r>
            <a:r>
              <a:rPr dirty="0" smtClean="0" sz="1400" spc="-9">
                <a:latin typeface="Tahoma"/>
                <a:cs typeface="Tahoma"/>
              </a:rPr>
              <a:t>v</a:t>
            </a:r>
            <a:r>
              <a:rPr dirty="0" smtClean="0" sz="1400" spc="0">
                <a:latin typeface="Tahoma"/>
                <a:cs typeface="Tahoma"/>
              </a:rPr>
              <a:t>ey</a:t>
            </a:r>
            <a:r>
              <a:rPr dirty="0" smtClean="0" sz="1400" spc="-31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Lokasi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untuk</a:t>
            </a:r>
            <a:r>
              <a:rPr dirty="0" smtClean="0" sz="1400" spc="-3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pemasangan</a:t>
            </a:r>
            <a:r>
              <a:rPr dirty="0" smtClean="0" sz="1400" spc="-63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CTP</a:t>
            </a:r>
            <a:endParaRPr sz="1400">
              <a:latin typeface="Tahoma"/>
              <a:cs typeface="Tahoma"/>
            </a:endParaRPr>
          </a:p>
          <a:p>
            <a:pPr marL="12700" marR="19491">
              <a:lnSpc>
                <a:spcPct val="100585"/>
              </a:lnSpc>
              <a:spcBef>
                <a:spcPts val="7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-4">
                <a:latin typeface="Tahoma"/>
                <a:cs typeface="Tahoma"/>
              </a:rPr>
              <a:t>I</a:t>
            </a:r>
            <a:r>
              <a:rPr dirty="0" smtClean="0" sz="1400" spc="0">
                <a:latin typeface="Tahoma"/>
                <a:cs typeface="Tahoma"/>
              </a:rPr>
              <a:t>n</a:t>
            </a:r>
            <a:r>
              <a:rPr dirty="0" smtClean="0" sz="1400" spc="-14">
                <a:latin typeface="Tahoma"/>
                <a:cs typeface="Tahoma"/>
              </a:rPr>
              <a:t>f</a:t>
            </a:r>
            <a:r>
              <a:rPr dirty="0" smtClean="0" sz="1400" spc="0">
                <a:latin typeface="Tahoma"/>
                <a:cs typeface="Tahoma"/>
              </a:rPr>
              <a:t>ormasi</a:t>
            </a:r>
            <a:r>
              <a:rPr dirty="0" smtClean="0" sz="1400" spc="-53">
                <a:latin typeface="Tahoma"/>
                <a:cs typeface="Tahoma"/>
              </a:rPr>
              <a:t> </a:t>
            </a:r>
            <a:r>
              <a:rPr dirty="0" smtClean="0" sz="1400" spc="-39">
                <a:latin typeface="Tahoma"/>
                <a:cs typeface="Tahoma"/>
              </a:rPr>
              <a:t>K</a:t>
            </a:r>
            <a:r>
              <a:rPr dirty="0" smtClean="0" sz="1400" spc="4">
                <a:latin typeface="Tahoma"/>
                <a:cs typeface="Tahoma"/>
              </a:rPr>
              <a:t>o</a:t>
            </a:r>
            <a:r>
              <a:rPr dirty="0" smtClean="0" sz="1400" spc="0">
                <a:latin typeface="Tahoma"/>
                <a:cs typeface="Tahoma"/>
              </a:rPr>
              <a:t>munikasi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jaringan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-25">
                <a:latin typeface="Tahoma"/>
                <a:cs typeface="Tahoma"/>
              </a:rPr>
              <a:t>y</a:t>
            </a:r>
            <a:r>
              <a:rPr dirty="0" smtClean="0" sz="1400" spc="0">
                <a:latin typeface="Tahoma"/>
                <a:cs typeface="Tahoma"/>
              </a:rPr>
              <a:t>ang</a:t>
            </a:r>
            <a:r>
              <a:rPr dirty="0" smtClean="0" sz="1400" spc="-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be</a:t>
            </a:r>
            <a:r>
              <a:rPr dirty="0" smtClean="0" sz="1400" spc="-25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ada</a:t>
            </a:r>
            <a:r>
              <a:rPr dirty="0" smtClean="0" sz="1400" spc="-15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dilokasi</a:t>
            </a:r>
            <a:endParaRPr sz="1400">
              <a:latin typeface="Tahoma"/>
              <a:cs typeface="Tahoma"/>
            </a:endParaRPr>
          </a:p>
          <a:p>
            <a:pPr marL="127004" indent="-114304">
              <a:lnSpc>
                <a:spcPts val="1520"/>
              </a:lnSpc>
              <a:spcBef>
                <a:spcPts val="346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</a:t>
            </a:r>
            <a:r>
              <a:rPr dirty="0" smtClean="0" sz="1400" spc="0">
                <a:latin typeface="Tahoma"/>
                <a:cs typeface="Tahoma"/>
              </a:rPr>
              <a:t>ata</a:t>
            </a:r>
            <a:r>
              <a:rPr dirty="0" smtClean="0" sz="1400" spc="0">
                <a:latin typeface="Tahoma"/>
                <a:cs typeface="Tahoma"/>
              </a:rPr>
              <a:t> </a:t>
            </a:r>
            <a:r>
              <a:rPr dirty="0" smtClean="0" sz="1400" spc="-34">
                <a:latin typeface="Tahoma"/>
                <a:cs typeface="Tahoma"/>
              </a:rPr>
              <a:t>P</a:t>
            </a:r>
            <a:r>
              <a:rPr dirty="0" smtClean="0" sz="1400" spc="0">
                <a:latin typeface="Tahoma"/>
                <a:cs typeface="Tahoma"/>
              </a:rPr>
              <a:t>a</a:t>
            </a:r>
            <a:r>
              <a:rPr dirty="0" smtClean="0" sz="1400" spc="-25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a</a:t>
            </a:r>
            <a:r>
              <a:rPr dirty="0" smtClean="0" sz="1400" spc="0">
                <a:latin typeface="Tahoma"/>
                <a:cs typeface="Tahoma"/>
              </a:rPr>
              <a:t>meter</a:t>
            </a:r>
            <a:r>
              <a:rPr dirty="0" smtClean="0" sz="1400" spc="-38">
                <a:latin typeface="Tahoma"/>
                <a:cs typeface="Tahoma"/>
              </a:rPr>
              <a:t> </a:t>
            </a:r>
            <a:r>
              <a:rPr dirty="0" smtClean="0" sz="1400" spc="-154">
                <a:latin typeface="Tahoma"/>
                <a:cs typeface="Tahoma"/>
              </a:rPr>
              <a:t>T</a:t>
            </a:r>
            <a:r>
              <a:rPr dirty="0" smtClean="0" sz="1400" spc="0">
                <a:latin typeface="Tahoma"/>
                <a:cs typeface="Tahoma"/>
              </a:rPr>
              <a:t>a</a:t>
            </a:r>
            <a:r>
              <a:rPr dirty="0" smtClean="0" sz="1400" spc="0">
                <a:latin typeface="Tahoma"/>
                <a:cs typeface="Tahoma"/>
              </a:rPr>
              <a:t>gname/</a:t>
            </a:r>
            <a:r>
              <a:rPr dirty="0" smtClean="0" sz="1400" spc="-19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egister</a:t>
            </a:r>
            <a:r>
              <a:rPr dirty="0" smtClean="0" sz="1400" spc="-87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Address</a:t>
            </a:r>
            <a:r>
              <a:rPr dirty="0" smtClean="0" sz="1400" spc="-48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dari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C</a:t>
            </a:r>
            <a:r>
              <a:rPr dirty="0" smtClean="0" sz="1400" spc="0">
                <a:latin typeface="Tahoma"/>
                <a:cs typeface="Tahoma"/>
              </a:rPr>
              <a:t>TP</a:t>
            </a:r>
            <a:r>
              <a:rPr dirty="0" smtClean="0" sz="1400" spc="-5">
                <a:latin typeface="Tahoma"/>
                <a:cs typeface="Tahoma"/>
              </a:rPr>
              <a:t> </a:t>
            </a:r>
            <a:r>
              <a:rPr dirty="0" smtClean="0" sz="1400" spc="-25">
                <a:latin typeface="Tahoma"/>
                <a:cs typeface="Tahoma"/>
              </a:rPr>
              <a:t>y</a:t>
            </a:r>
            <a:r>
              <a:rPr dirty="0" smtClean="0" sz="1400" spc="0">
                <a:latin typeface="Tahoma"/>
                <a:cs typeface="Tahoma"/>
              </a:rPr>
              <a:t>ang</a:t>
            </a:r>
            <a:r>
              <a:rPr dirty="0" smtClean="0" sz="1400" spc="2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akan</a:t>
            </a:r>
            <a:r>
              <a:rPr dirty="0" smtClean="0" sz="1400" spc="-1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dilakukan</a:t>
            </a:r>
            <a:r>
              <a:rPr dirty="0" smtClean="0" sz="1400" spc="1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p</a:t>
            </a:r>
            <a:r>
              <a:rPr dirty="0" smtClean="0" sz="1400" spc="0">
                <a:latin typeface="Tahoma"/>
                <a:cs typeface="Tahoma"/>
              </a:rPr>
              <a:t>emasangan</a:t>
            </a:r>
            <a:r>
              <a:rPr dirty="0" smtClean="0" sz="1400" spc="-60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alat</a:t>
            </a:r>
            <a:r>
              <a:rPr dirty="0" smtClean="0" sz="1400" spc="0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pantau,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baik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mi</a:t>
            </a:r>
            <a:r>
              <a:rPr dirty="0" smtClean="0" sz="1400" spc="-9">
                <a:latin typeface="Tahoma"/>
                <a:cs typeface="Tahoma"/>
              </a:rPr>
              <a:t>n</a:t>
            </a:r>
            <a:r>
              <a:rPr dirty="0" smtClean="0" sz="1400" spc="-25">
                <a:latin typeface="Tahoma"/>
                <a:cs typeface="Tahoma"/>
              </a:rPr>
              <a:t>y</a:t>
            </a:r>
            <a:r>
              <a:rPr dirty="0" smtClean="0" sz="1400" spc="0">
                <a:latin typeface="Tahoma"/>
                <a:cs typeface="Tahoma"/>
              </a:rPr>
              <a:t>ak</a:t>
            </a:r>
            <a:r>
              <a:rPr dirty="0" smtClean="0" sz="1400" spc="-16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dan</a:t>
            </a:r>
            <a:r>
              <a:rPr dirty="0" smtClean="0" sz="1400" spc="0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g</a:t>
            </a:r>
            <a:r>
              <a:rPr dirty="0" smtClean="0" sz="1400" spc="0">
                <a:latin typeface="Tahoma"/>
                <a:cs typeface="Tahoma"/>
              </a:rPr>
              <a:t>as</a:t>
            </a:r>
            <a:r>
              <a:rPr dirty="0" smtClean="0" sz="1400" spc="-3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bumi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8950" y="5444645"/>
            <a:ext cx="7113870" cy="2029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dirty="0" smtClean="0" sz="1400" spc="0">
                <a:latin typeface="Tahoma"/>
                <a:cs typeface="Tahoma"/>
              </a:rPr>
              <a:t>•</a:t>
            </a:r>
            <a:r>
              <a:rPr dirty="0" smtClean="0" sz="1400" spc="-16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</a:t>
            </a:r>
            <a:r>
              <a:rPr dirty="0" smtClean="0" sz="1400" spc="0">
                <a:latin typeface="Tahoma"/>
                <a:cs typeface="Tahoma"/>
              </a:rPr>
              <a:t>ata</a:t>
            </a:r>
            <a:r>
              <a:rPr dirty="0" smtClean="0" sz="1400" spc="0">
                <a:latin typeface="Tahoma"/>
                <a:cs typeface="Tahoma"/>
              </a:rPr>
              <a:t> </a:t>
            </a:r>
            <a:r>
              <a:rPr dirty="0" smtClean="0" sz="1400" spc="-64">
                <a:latin typeface="Tahoma"/>
                <a:cs typeface="Tahoma"/>
              </a:rPr>
              <a:t>V</a:t>
            </a:r>
            <a:r>
              <a:rPr dirty="0" smtClean="0" sz="1400" spc="4">
                <a:latin typeface="Tahoma"/>
                <a:cs typeface="Tahoma"/>
              </a:rPr>
              <a:t>o</a:t>
            </a:r>
            <a:r>
              <a:rPr dirty="0" smtClean="0" sz="1400" spc="0">
                <a:latin typeface="Tahoma"/>
                <a:cs typeface="Tahoma"/>
              </a:rPr>
              <a:t>lume</a:t>
            </a:r>
            <a:r>
              <a:rPr dirty="0" smtClean="0" sz="1400" spc="-20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Lifting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di</a:t>
            </a:r>
            <a:r>
              <a:rPr dirty="0" smtClean="0" sz="1400" spc="9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CT</a:t>
            </a:r>
            <a:r>
              <a:rPr dirty="0" smtClean="0" sz="1400" spc="-200">
                <a:latin typeface="Tahoma"/>
                <a:cs typeface="Tahoma"/>
              </a:rPr>
              <a:t>P</a:t>
            </a:r>
            <a:r>
              <a:rPr dirty="0" smtClean="0" sz="1400" spc="0">
                <a:latin typeface="Tahoma"/>
                <a:cs typeface="Tahoma"/>
              </a:rPr>
              <a:t>,</a:t>
            </a:r>
            <a:r>
              <a:rPr dirty="0" smtClean="0" sz="1400" spc="2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termonitori</a:t>
            </a:r>
            <a:r>
              <a:rPr dirty="0" smtClean="0" sz="1400" spc="-4">
                <a:latin typeface="Tahoma"/>
                <a:cs typeface="Tahoma"/>
              </a:rPr>
              <a:t>n</a:t>
            </a:r>
            <a:r>
              <a:rPr dirty="0" smtClean="0" sz="1400" spc="0">
                <a:latin typeface="Tahoma"/>
                <a:cs typeface="Tahoma"/>
              </a:rPr>
              <a:t>g</a:t>
            </a:r>
            <a:r>
              <a:rPr dirty="0" smtClean="0" sz="1400" spc="-75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seca</a:t>
            </a:r>
            <a:r>
              <a:rPr dirty="0" smtClean="0" sz="1400" spc="-25">
                <a:latin typeface="Tahoma"/>
                <a:cs typeface="Tahoma"/>
              </a:rPr>
              <a:t>r</a:t>
            </a:r>
            <a:r>
              <a:rPr dirty="0" smtClean="0" sz="1400" spc="0">
                <a:latin typeface="Tahoma"/>
                <a:cs typeface="Tahoma"/>
              </a:rPr>
              <a:t>a</a:t>
            </a:r>
            <a:r>
              <a:rPr dirty="0" smtClean="0" sz="1400" spc="-27">
                <a:latin typeface="Tahoma"/>
                <a:cs typeface="Tahoma"/>
              </a:rPr>
              <a:t> </a:t>
            </a:r>
            <a:r>
              <a:rPr dirty="0" smtClean="0" sz="1400" spc="4">
                <a:latin typeface="Tahoma"/>
                <a:cs typeface="Tahoma"/>
              </a:rPr>
              <a:t>o</a:t>
            </a:r>
            <a:r>
              <a:rPr dirty="0" smtClean="0" sz="1400" spc="0">
                <a:latin typeface="Tahoma"/>
                <a:cs typeface="Tahoma"/>
              </a:rPr>
              <a:t>nline</a:t>
            </a:r>
            <a:r>
              <a:rPr dirty="0" smtClean="0" sz="1400" spc="0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realtime</a:t>
            </a:r>
            <a:r>
              <a:rPr dirty="0" smtClean="0" sz="1400" spc="-34">
                <a:latin typeface="Tahoma"/>
                <a:cs typeface="Tahoma"/>
              </a:rPr>
              <a:t> </a:t>
            </a:r>
            <a:r>
              <a:rPr dirty="0" smtClean="0" sz="1400" spc="-9">
                <a:latin typeface="Tahoma"/>
                <a:cs typeface="Tahoma"/>
              </a:rPr>
              <a:t>k</a:t>
            </a:r>
            <a:r>
              <a:rPr dirty="0" smtClean="0" sz="1400" spc="0">
                <a:latin typeface="Tahoma"/>
                <a:cs typeface="Tahoma"/>
              </a:rPr>
              <a:t>e</a:t>
            </a:r>
            <a:r>
              <a:rPr dirty="0" smtClean="0" sz="1400" spc="-1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Migas</a:t>
            </a:r>
            <a:r>
              <a:rPr dirty="0" smtClean="0" sz="1400" spc="4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Control</a:t>
            </a:r>
            <a:r>
              <a:rPr dirty="0" smtClean="0" sz="1400" spc="0">
                <a:latin typeface="Tahoma"/>
                <a:cs typeface="Tahoma"/>
              </a:rPr>
              <a:t> </a:t>
            </a:r>
            <a:r>
              <a:rPr dirty="0" smtClean="0" sz="1400" spc="0">
                <a:latin typeface="Tahoma"/>
                <a:cs typeface="Tahoma"/>
              </a:rPr>
              <a:t>Center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991092" y="6186858"/>
            <a:ext cx="18679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solidFill>
                  <a:srgbClr val="41679A"/>
                </a:solidFill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xsi="http://www.w3.org/2001/XMLSchema-instance"/>
</file>